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handoutMasterIdLst>
    <p:handoutMasterId r:id="rId6"/>
  </p:handoutMasterIdLst>
  <p:sldIdLst>
    <p:sldId id="256" r:id="rId2"/>
    <p:sldId id="260" r:id="rId3"/>
    <p:sldId id="261" r:id="rId4"/>
  </p:sldIdLst>
  <p:sldSz cx="12192000" cy="6858000"/>
  <p:notesSz cx="7104063"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E6C5C3-7516-4A2A-9ED6-603051D8FC9D}" v="17" dt="2024-02-21T10:14:01.8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514" y="1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microsoft.com/office/2015/10/relationships/revisionInfo" Target="revisionInfo.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41BCD76F-7E0C-77F7-7F8C-CB9F35D6156F}"/>
              </a:ext>
            </a:extLst>
          </p:cNvPr>
          <p:cNvSpPr>
            <a:spLocks noGrp="1"/>
          </p:cNvSpPr>
          <p:nvPr>
            <p:ph type="hdr" sz="quarter"/>
          </p:nvPr>
        </p:nvSpPr>
        <p:spPr>
          <a:xfrm>
            <a:off x="3" y="0"/>
            <a:ext cx="3078427" cy="513509"/>
          </a:xfrm>
          <a:prstGeom prst="rect">
            <a:avLst/>
          </a:prstGeom>
        </p:spPr>
        <p:txBody>
          <a:bodyPr vert="horz" lIns="96624" tIns="48314" rIns="96624" bIns="48314" rtlCol="0"/>
          <a:lstStyle>
            <a:lvl1pPr algn="l">
              <a:defRPr sz="1400"/>
            </a:lvl1pPr>
          </a:lstStyle>
          <a:p>
            <a:endParaRPr kumimoji="1" lang="ja-JP" altLang="en-US"/>
          </a:p>
        </p:txBody>
      </p:sp>
      <p:sp>
        <p:nvSpPr>
          <p:cNvPr id="3" name="日付プレースホルダー 2">
            <a:extLst>
              <a:ext uri="{FF2B5EF4-FFF2-40B4-BE49-F238E27FC236}">
                <a16:creationId xmlns:a16="http://schemas.microsoft.com/office/drawing/2014/main" id="{AF9A1C84-FE60-7EC5-9463-C2A0D99C9BE3}"/>
              </a:ext>
            </a:extLst>
          </p:cNvPr>
          <p:cNvSpPr>
            <a:spLocks noGrp="1"/>
          </p:cNvSpPr>
          <p:nvPr>
            <p:ph type="dt" sz="quarter" idx="1"/>
          </p:nvPr>
        </p:nvSpPr>
        <p:spPr>
          <a:xfrm>
            <a:off x="4023995" y="0"/>
            <a:ext cx="3078427" cy="513509"/>
          </a:xfrm>
          <a:prstGeom prst="rect">
            <a:avLst/>
          </a:prstGeom>
        </p:spPr>
        <p:txBody>
          <a:bodyPr vert="horz" lIns="96624" tIns="48314" rIns="96624" bIns="48314" rtlCol="0"/>
          <a:lstStyle>
            <a:lvl1pPr algn="r">
              <a:defRPr sz="1400"/>
            </a:lvl1pPr>
          </a:lstStyle>
          <a:p>
            <a:fld id="{8EB0D342-6C30-4DB0-80FE-F07C60B836B3}" type="datetimeFigureOut">
              <a:rPr kumimoji="1" lang="ja-JP" altLang="en-US" smtClean="0"/>
              <a:t>2024/4/14</a:t>
            </a:fld>
            <a:endParaRPr kumimoji="1" lang="ja-JP" altLang="en-US"/>
          </a:p>
        </p:txBody>
      </p:sp>
      <p:sp>
        <p:nvSpPr>
          <p:cNvPr id="4" name="フッター プレースホルダー 3">
            <a:extLst>
              <a:ext uri="{FF2B5EF4-FFF2-40B4-BE49-F238E27FC236}">
                <a16:creationId xmlns:a16="http://schemas.microsoft.com/office/drawing/2014/main" id="{0CFAD556-384E-0F89-4D5E-90397209CD42}"/>
              </a:ext>
            </a:extLst>
          </p:cNvPr>
          <p:cNvSpPr>
            <a:spLocks noGrp="1"/>
          </p:cNvSpPr>
          <p:nvPr>
            <p:ph type="ftr" sz="quarter" idx="2"/>
          </p:nvPr>
        </p:nvSpPr>
        <p:spPr>
          <a:xfrm>
            <a:off x="3" y="9721110"/>
            <a:ext cx="3078427" cy="513507"/>
          </a:xfrm>
          <a:prstGeom prst="rect">
            <a:avLst/>
          </a:prstGeom>
        </p:spPr>
        <p:txBody>
          <a:bodyPr vert="horz" lIns="96624" tIns="48314" rIns="96624" bIns="48314" rtlCol="0" anchor="b"/>
          <a:lstStyle>
            <a:lvl1pPr algn="l">
              <a:defRPr sz="1400"/>
            </a:lvl1pPr>
          </a:lstStyle>
          <a:p>
            <a:endParaRPr kumimoji="1" lang="ja-JP" altLang="en-US"/>
          </a:p>
        </p:txBody>
      </p:sp>
      <p:sp>
        <p:nvSpPr>
          <p:cNvPr id="5" name="スライド番号プレースホルダー 4">
            <a:extLst>
              <a:ext uri="{FF2B5EF4-FFF2-40B4-BE49-F238E27FC236}">
                <a16:creationId xmlns:a16="http://schemas.microsoft.com/office/drawing/2014/main" id="{60EDEE14-F4E6-A084-4D14-C8A5DD743E19}"/>
              </a:ext>
            </a:extLst>
          </p:cNvPr>
          <p:cNvSpPr>
            <a:spLocks noGrp="1"/>
          </p:cNvSpPr>
          <p:nvPr>
            <p:ph type="sldNum" sz="quarter" idx="3"/>
          </p:nvPr>
        </p:nvSpPr>
        <p:spPr>
          <a:xfrm>
            <a:off x="4023995" y="9721110"/>
            <a:ext cx="3078427" cy="513507"/>
          </a:xfrm>
          <a:prstGeom prst="rect">
            <a:avLst/>
          </a:prstGeom>
        </p:spPr>
        <p:txBody>
          <a:bodyPr vert="horz" lIns="96624" tIns="48314" rIns="96624" bIns="48314" rtlCol="0" anchor="b"/>
          <a:lstStyle>
            <a:lvl1pPr algn="r">
              <a:defRPr sz="1400"/>
            </a:lvl1pPr>
          </a:lstStyle>
          <a:p>
            <a:fld id="{AAB6C217-A250-4D1E-A011-BC0134547387}" type="slidenum">
              <a:rPr kumimoji="1" lang="ja-JP" altLang="en-US" smtClean="0"/>
              <a:t>‹#›</a:t>
            </a:fld>
            <a:endParaRPr kumimoji="1" lang="ja-JP" altLang="en-US"/>
          </a:p>
        </p:txBody>
      </p:sp>
    </p:spTree>
    <p:extLst>
      <p:ext uri="{BB962C8B-B14F-4D97-AF65-F5344CB8AC3E}">
        <p14:creationId xmlns:p14="http://schemas.microsoft.com/office/powerpoint/2010/main" val="176186754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3" y="0"/>
            <a:ext cx="3078427" cy="513509"/>
          </a:xfrm>
          <a:prstGeom prst="rect">
            <a:avLst/>
          </a:prstGeom>
        </p:spPr>
        <p:txBody>
          <a:bodyPr vert="horz" lIns="96624" tIns="48314" rIns="96624" bIns="48314" rtlCol="0"/>
          <a:lstStyle>
            <a:lvl1pPr algn="l">
              <a:defRPr sz="1400"/>
            </a:lvl1pPr>
          </a:lstStyle>
          <a:p>
            <a:endParaRPr kumimoji="1" lang="ja-JP" altLang="en-US"/>
          </a:p>
        </p:txBody>
      </p:sp>
      <p:sp>
        <p:nvSpPr>
          <p:cNvPr id="3" name="日付プレースホルダー 2"/>
          <p:cNvSpPr>
            <a:spLocks noGrp="1"/>
          </p:cNvSpPr>
          <p:nvPr>
            <p:ph type="dt" idx="1"/>
          </p:nvPr>
        </p:nvSpPr>
        <p:spPr>
          <a:xfrm>
            <a:off x="4023995" y="0"/>
            <a:ext cx="3078427" cy="513509"/>
          </a:xfrm>
          <a:prstGeom prst="rect">
            <a:avLst/>
          </a:prstGeom>
        </p:spPr>
        <p:txBody>
          <a:bodyPr vert="horz" lIns="96624" tIns="48314" rIns="96624" bIns="48314" rtlCol="0"/>
          <a:lstStyle>
            <a:lvl1pPr algn="r">
              <a:defRPr sz="1400"/>
            </a:lvl1pPr>
          </a:lstStyle>
          <a:p>
            <a:fld id="{11AB6368-AA06-44CC-BBE9-7923F50D3418}" type="datetimeFigureOut">
              <a:rPr kumimoji="1" lang="ja-JP" altLang="en-US" smtClean="0"/>
              <a:t>2024/4/13</a:t>
            </a:fld>
            <a:endParaRPr kumimoji="1" lang="ja-JP" altLang="en-US"/>
          </a:p>
        </p:txBody>
      </p:sp>
      <p:sp>
        <p:nvSpPr>
          <p:cNvPr id="4" name="スライド イメージ プレースホルダー 3"/>
          <p:cNvSpPr>
            <a:spLocks noGrp="1" noRot="1" noChangeAspect="1"/>
          </p:cNvSpPr>
          <p:nvPr>
            <p:ph type="sldImg" idx="2"/>
          </p:nvPr>
        </p:nvSpPr>
        <p:spPr>
          <a:xfrm>
            <a:off x="482600" y="1279525"/>
            <a:ext cx="6138863" cy="3454400"/>
          </a:xfrm>
          <a:prstGeom prst="rect">
            <a:avLst/>
          </a:prstGeom>
          <a:noFill/>
          <a:ln w="12700">
            <a:solidFill>
              <a:prstClr val="black"/>
            </a:solidFill>
          </a:ln>
        </p:spPr>
        <p:txBody>
          <a:bodyPr vert="horz" lIns="96624" tIns="48314" rIns="96624" bIns="48314" rtlCol="0" anchor="ctr"/>
          <a:lstStyle/>
          <a:p>
            <a:endParaRPr lang="ja-JP" altLang="en-US"/>
          </a:p>
        </p:txBody>
      </p:sp>
      <p:sp>
        <p:nvSpPr>
          <p:cNvPr id="5" name="ノート プレースホルダー 4"/>
          <p:cNvSpPr>
            <a:spLocks noGrp="1"/>
          </p:cNvSpPr>
          <p:nvPr>
            <p:ph type="body" sz="quarter" idx="3"/>
          </p:nvPr>
        </p:nvSpPr>
        <p:spPr>
          <a:xfrm>
            <a:off x="710407" y="4925409"/>
            <a:ext cx="5683250" cy="4029879"/>
          </a:xfrm>
          <a:prstGeom prst="rect">
            <a:avLst/>
          </a:prstGeom>
        </p:spPr>
        <p:txBody>
          <a:bodyPr vert="horz" lIns="96624" tIns="48314" rIns="96624" bIns="4831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3" y="9721110"/>
            <a:ext cx="3078427" cy="513507"/>
          </a:xfrm>
          <a:prstGeom prst="rect">
            <a:avLst/>
          </a:prstGeom>
        </p:spPr>
        <p:txBody>
          <a:bodyPr vert="horz" lIns="96624" tIns="48314" rIns="96624" bIns="48314" rtlCol="0" anchor="b"/>
          <a:lstStyle>
            <a:lvl1pPr algn="l">
              <a:defRPr sz="1400"/>
            </a:lvl1pPr>
          </a:lstStyle>
          <a:p>
            <a:endParaRPr kumimoji="1" lang="ja-JP" altLang="en-US"/>
          </a:p>
        </p:txBody>
      </p:sp>
      <p:sp>
        <p:nvSpPr>
          <p:cNvPr id="7" name="スライド番号プレースホルダー 6"/>
          <p:cNvSpPr>
            <a:spLocks noGrp="1"/>
          </p:cNvSpPr>
          <p:nvPr>
            <p:ph type="sldNum" sz="quarter" idx="5"/>
          </p:nvPr>
        </p:nvSpPr>
        <p:spPr>
          <a:xfrm>
            <a:off x="4023995" y="9721110"/>
            <a:ext cx="3078427" cy="513507"/>
          </a:xfrm>
          <a:prstGeom prst="rect">
            <a:avLst/>
          </a:prstGeom>
        </p:spPr>
        <p:txBody>
          <a:bodyPr vert="horz" lIns="96624" tIns="48314" rIns="96624" bIns="48314" rtlCol="0" anchor="b"/>
          <a:lstStyle>
            <a:lvl1pPr algn="r">
              <a:defRPr sz="1400"/>
            </a:lvl1pPr>
          </a:lstStyle>
          <a:p>
            <a:fld id="{78105B80-57B8-4266-BDBA-D5CDF51F33AB}" type="slidenum">
              <a:rPr kumimoji="1" lang="ja-JP" altLang="en-US" smtClean="0"/>
              <a:t>‹#›</a:t>
            </a:fld>
            <a:endParaRPr kumimoji="1" lang="ja-JP" altLang="en-US"/>
          </a:p>
        </p:txBody>
      </p:sp>
    </p:spTree>
    <p:extLst>
      <p:ext uri="{BB962C8B-B14F-4D97-AF65-F5344CB8AC3E}">
        <p14:creationId xmlns:p14="http://schemas.microsoft.com/office/powerpoint/2010/main" val="307469693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38863" cy="34544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197653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38863" cy="34544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543515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38863" cy="34544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264936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BE6B54-D700-530D-F03C-E641A5D4BC8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2745628-BBA1-D5A6-5EE6-79385B55FD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399" indent="0" algn="ctr">
              <a:buNone/>
              <a:defRPr sz="1801"/>
            </a:lvl3pPr>
            <a:lvl4pPr marL="1371600" indent="0" algn="ctr">
              <a:buNone/>
              <a:defRPr sz="1600"/>
            </a:lvl4pPr>
            <a:lvl5pPr marL="1828800" indent="0" algn="ctr">
              <a:buNone/>
              <a:defRPr sz="1600"/>
            </a:lvl5pPr>
            <a:lvl6pPr marL="2286001"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4A00E6F-DD80-B994-49DC-EF61882B2B87}"/>
              </a:ext>
            </a:extLst>
          </p:cNvPr>
          <p:cNvSpPr>
            <a:spLocks noGrp="1"/>
          </p:cNvSpPr>
          <p:nvPr>
            <p:ph type="dt" sz="half" idx="10"/>
          </p:nvPr>
        </p:nvSpPr>
        <p:spPr/>
        <p:txBody>
          <a:bodyPr/>
          <a:lstStyle/>
          <a:p>
            <a:fld id="{0FB19050-6363-4D38-BD89-96D323D713D7}" type="datetime1">
              <a:rPr kumimoji="1" lang="ja-JP" altLang="en-US" smtClean="0"/>
              <a:t>2024/4/13</a:t>
            </a:fld>
            <a:endParaRPr kumimoji="1" lang="ja-JP" altLang="en-US"/>
          </a:p>
        </p:txBody>
      </p:sp>
      <p:sp>
        <p:nvSpPr>
          <p:cNvPr id="5" name="フッター プレースホルダー 4">
            <a:extLst>
              <a:ext uri="{FF2B5EF4-FFF2-40B4-BE49-F238E27FC236}">
                <a16:creationId xmlns:a16="http://schemas.microsoft.com/office/drawing/2014/main" id="{AE01FBED-8A1D-73A7-F4C5-9D47B028CC2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CC96E1F-B3A4-2DE9-0EC0-6E740616EB45}"/>
              </a:ext>
            </a:extLst>
          </p:cNvPr>
          <p:cNvSpPr>
            <a:spLocks noGrp="1"/>
          </p:cNvSpPr>
          <p:nvPr>
            <p:ph type="sldNum" sz="quarter" idx="12"/>
          </p:nvPr>
        </p:nvSpPr>
        <p:spPr/>
        <p:txBody>
          <a:bodyPr/>
          <a:lstStyle/>
          <a:p>
            <a:fld id="{A3362235-3D40-4781-9D53-84ABE11ACCD8}" type="slidenum">
              <a:rPr kumimoji="1" lang="ja-JP" altLang="en-US" smtClean="0"/>
              <a:t>‹#›</a:t>
            </a:fld>
            <a:endParaRPr kumimoji="1" lang="ja-JP" altLang="en-US"/>
          </a:p>
        </p:txBody>
      </p:sp>
    </p:spTree>
    <p:extLst>
      <p:ext uri="{BB962C8B-B14F-4D97-AF65-F5344CB8AC3E}">
        <p14:creationId xmlns:p14="http://schemas.microsoft.com/office/powerpoint/2010/main" val="470358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FEC855-658F-7AD3-2290-1A5267AF7A0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20F294C-C8EA-A06D-A1AD-A1B0C6D8D24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11AB9DB-2293-22FD-C972-5966CD10F09B}"/>
              </a:ext>
            </a:extLst>
          </p:cNvPr>
          <p:cNvSpPr>
            <a:spLocks noGrp="1"/>
          </p:cNvSpPr>
          <p:nvPr>
            <p:ph type="dt" sz="half" idx="10"/>
          </p:nvPr>
        </p:nvSpPr>
        <p:spPr/>
        <p:txBody>
          <a:bodyPr/>
          <a:lstStyle/>
          <a:p>
            <a:fld id="{B36C7AED-7B18-4D90-AAED-A65060B21EA8}" type="datetime1">
              <a:rPr kumimoji="1" lang="ja-JP" altLang="en-US" smtClean="0"/>
              <a:t>2024/4/13</a:t>
            </a:fld>
            <a:endParaRPr kumimoji="1" lang="ja-JP" altLang="en-US"/>
          </a:p>
        </p:txBody>
      </p:sp>
      <p:sp>
        <p:nvSpPr>
          <p:cNvPr id="5" name="フッター プレースホルダー 4">
            <a:extLst>
              <a:ext uri="{FF2B5EF4-FFF2-40B4-BE49-F238E27FC236}">
                <a16:creationId xmlns:a16="http://schemas.microsoft.com/office/drawing/2014/main" id="{F8B3380C-3046-9ABE-0EF0-10A80845CC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9F95DC5-643A-B704-28C4-9D9C6D1758F6}"/>
              </a:ext>
            </a:extLst>
          </p:cNvPr>
          <p:cNvSpPr>
            <a:spLocks noGrp="1"/>
          </p:cNvSpPr>
          <p:nvPr>
            <p:ph type="sldNum" sz="quarter" idx="12"/>
          </p:nvPr>
        </p:nvSpPr>
        <p:spPr/>
        <p:txBody>
          <a:bodyPr/>
          <a:lstStyle/>
          <a:p>
            <a:fld id="{A3362235-3D40-4781-9D53-84ABE11ACCD8}" type="slidenum">
              <a:rPr kumimoji="1" lang="ja-JP" altLang="en-US" smtClean="0"/>
              <a:t>‹#›</a:t>
            </a:fld>
            <a:endParaRPr kumimoji="1" lang="ja-JP" altLang="en-US"/>
          </a:p>
        </p:txBody>
      </p:sp>
    </p:spTree>
    <p:extLst>
      <p:ext uri="{BB962C8B-B14F-4D97-AF65-F5344CB8AC3E}">
        <p14:creationId xmlns:p14="http://schemas.microsoft.com/office/powerpoint/2010/main" val="8730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624F1B7-5705-82DD-039A-D5A538D8FC5A}"/>
              </a:ext>
            </a:extLst>
          </p:cNvPr>
          <p:cNvSpPr>
            <a:spLocks noGrp="1"/>
          </p:cNvSpPr>
          <p:nvPr>
            <p:ph type="title" orient="vert"/>
          </p:nvPr>
        </p:nvSpPr>
        <p:spPr>
          <a:xfrm>
            <a:off x="8724901"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CD31F02-51CE-466B-9889-56CB33C4ACBB}"/>
              </a:ext>
            </a:extLst>
          </p:cNvPr>
          <p:cNvSpPr>
            <a:spLocks noGrp="1"/>
          </p:cNvSpPr>
          <p:nvPr>
            <p:ph type="body" orient="vert" idx="1"/>
          </p:nvPr>
        </p:nvSpPr>
        <p:spPr>
          <a:xfrm>
            <a:off x="838201"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D52A7B4-DEAC-EDA9-8C8E-E546B67E27CE}"/>
              </a:ext>
            </a:extLst>
          </p:cNvPr>
          <p:cNvSpPr>
            <a:spLocks noGrp="1"/>
          </p:cNvSpPr>
          <p:nvPr>
            <p:ph type="dt" sz="half" idx="10"/>
          </p:nvPr>
        </p:nvSpPr>
        <p:spPr/>
        <p:txBody>
          <a:bodyPr/>
          <a:lstStyle/>
          <a:p>
            <a:fld id="{31CD1C71-6EE5-4B20-A0E3-3F4D8AFD28DF}" type="datetime1">
              <a:rPr kumimoji="1" lang="ja-JP" altLang="en-US" smtClean="0"/>
              <a:t>2024/4/13</a:t>
            </a:fld>
            <a:endParaRPr kumimoji="1" lang="ja-JP" altLang="en-US"/>
          </a:p>
        </p:txBody>
      </p:sp>
      <p:sp>
        <p:nvSpPr>
          <p:cNvPr id="5" name="フッター プレースホルダー 4">
            <a:extLst>
              <a:ext uri="{FF2B5EF4-FFF2-40B4-BE49-F238E27FC236}">
                <a16:creationId xmlns:a16="http://schemas.microsoft.com/office/drawing/2014/main" id="{6CFA3FD7-05F6-E876-FCB4-6A9CBC80540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77066B3-BC72-2B2A-91C0-6651FCB41C16}"/>
              </a:ext>
            </a:extLst>
          </p:cNvPr>
          <p:cNvSpPr>
            <a:spLocks noGrp="1"/>
          </p:cNvSpPr>
          <p:nvPr>
            <p:ph type="sldNum" sz="quarter" idx="12"/>
          </p:nvPr>
        </p:nvSpPr>
        <p:spPr/>
        <p:txBody>
          <a:bodyPr/>
          <a:lstStyle/>
          <a:p>
            <a:fld id="{A3362235-3D40-4781-9D53-84ABE11ACCD8}" type="slidenum">
              <a:rPr kumimoji="1" lang="ja-JP" altLang="en-US" smtClean="0"/>
              <a:t>‹#›</a:t>
            </a:fld>
            <a:endParaRPr kumimoji="1" lang="ja-JP" altLang="en-US"/>
          </a:p>
        </p:txBody>
      </p:sp>
    </p:spTree>
    <p:extLst>
      <p:ext uri="{BB962C8B-B14F-4D97-AF65-F5344CB8AC3E}">
        <p14:creationId xmlns:p14="http://schemas.microsoft.com/office/powerpoint/2010/main" val="1648296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1037CB-EEFC-AC47-BFDA-AE1B536EB15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195A02F-6914-569D-4729-FA8EF896EFE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DA78D21-CAF5-578F-5902-1AA97967A16D}"/>
              </a:ext>
            </a:extLst>
          </p:cNvPr>
          <p:cNvSpPr>
            <a:spLocks noGrp="1"/>
          </p:cNvSpPr>
          <p:nvPr>
            <p:ph type="dt" sz="half" idx="10"/>
          </p:nvPr>
        </p:nvSpPr>
        <p:spPr/>
        <p:txBody>
          <a:bodyPr/>
          <a:lstStyle/>
          <a:p>
            <a:fld id="{FF770847-8E60-4974-92F9-45F4E349BE7C}" type="datetime1">
              <a:rPr kumimoji="1" lang="ja-JP" altLang="en-US" smtClean="0"/>
              <a:t>2024/4/13</a:t>
            </a:fld>
            <a:endParaRPr kumimoji="1" lang="ja-JP" altLang="en-US"/>
          </a:p>
        </p:txBody>
      </p:sp>
      <p:sp>
        <p:nvSpPr>
          <p:cNvPr id="5" name="フッター プレースホルダー 4">
            <a:extLst>
              <a:ext uri="{FF2B5EF4-FFF2-40B4-BE49-F238E27FC236}">
                <a16:creationId xmlns:a16="http://schemas.microsoft.com/office/drawing/2014/main" id="{F0461135-E358-500C-F529-B4A2E47C5C4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AED5625-72A7-76DD-239A-4B27A26FA49D}"/>
              </a:ext>
            </a:extLst>
          </p:cNvPr>
          <p:cNvSpPr>
            <a:spLocks noGrp="1"/>
          </p:cNvSpPr>
          <p:nvPr>
            <p:ph type="sldNum" sz="quarter" idx="12"/>
          </p:nvPr>
        </p:nvSpPr>
        <p:spPr/>
        <p:txBody>
          <a:bodyPr/>
          <a:lstStyle/>
          <a:p>
            <a:fld id="{A3362235-3D40-4781-9D53-84ABE11ACCD8}" type="slidenum">
              <a:rPr kumimoji="1" lang="ja-JP" altLang="en-US" smtClean="0"/>
              <a:t>‹#›</a:t>
            </a:fld>
            <a:endParaRPr kumimoji="1" lang="ja-JP" altLang="en-US"/>
          </a:p>
        </p:txBody>
      </p:sp>
    </p:spTree>
    <p:extLst>
      <p:ext uri="{BB962C8B-B14F-4D97-AF65-F5344CB8AC3E}">
        <p14:creationId xmlns:p14="http://schemas.microsoft.com/office/powerpoint/2010/main" val="1097952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0E44DE-1C22-F246-FFE7-E364238FA47F}"/>
              </a:ext>
            </a:extLst>
          </p:cNvPr>
          <p:cNvSpPr>
            <a:spLocks noGrp="1"/>
          </p:cNvSpPr>
          <p:nvPr>
            <p:ph type="title"/>
          </p:nvPr>
        </p:nvSpPr>
        <p:spPr>
          <a:xfrm>
            <a:off x="831852" y="1709742"/>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BC0D6A-AB5F-80B5-6592-0A1C4D467A89}"/>
              </a:ext>
            </a:extLst>
          </p:cNvPr>
          <p:cNvSpPr>
            <a:spLocks noGrp="1"/>
          </p:cNvSpPr>
          <p:nvPr>
            <p:ph type="body" idx="1"/>
          </p:nvPr>
        </p:nvSpPr>
        <p:spPr>
          <a:xfrm>
            <a:off x="831852" y="4589467"/>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399" indent="0">
              <a:buNone/>
              <a:defRPr sz="1801">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1"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1134B15-D597-72B8-2A0C-E7947672F2C6}"/>
              </a:ext>
            </a:extLst>
          </p:cNvPr>
          <p:cNvSpPr>
            <a:spLocks noGrp="1"/>
          </p:cNvSpPr>
          <p:nvPr>
            <p:ph type="dt" sz="half" idx="10"/>
          </p:nvPr>
        </p:nvSpPr>
        <p:spPr/>
        <p:txBody>
          <a:bodyPr/>
          <a:lstStyle/>
          <a:p>
            <a:fld id="{AE4262C1-6399-429B-8392-2AA6B38B8F0F}" type="datetime1">
              <a:rPr kumimoji="1" lang="ja-JP" altLang="en-US" smtClean="0"/>
              <a:t>2024/4/13</a:t>
            </a:fld>
            <a:endParaRPr kumimoji="1" lang="ja-JP" altLang="en-US"/>
          </a:p>
        </p:txBody>
      </p:sp>
      <p:sp>
        <p:nvSpPr>
          <p:cNvPr id="5" name="フッター プレースホルダー 4">
            <a:extLst>
              <a:ext uri="{FF2B5EF4-FFF2-40B4-BE49-F238E27FC236}">
                <a16:creationId xmlns:a16="http://schemas.microsoft.com/office/drawing/2014/main" id="{7C27F09E-AC49-683E-731E-C2CC6BDF75B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825103C-20DF-046F-E100-C72073FAF898}"/>
              </a:ext>
            </a:extLst>
          </p:cNvPr>
          <p:cNvSpPr>
            <a:spLocks noGrp="1"/>
          </p:cNvSpPr>
          <p:nvPr>
            <p:ph type="sldNum" sz="quarter" idx="12"/>
          </p:nvPr>
        </p:nvSpPr>
        <p:spPr/>
        <p:txBody>
          <a:bodyPr/>
          <a:lstStyle/>
          <a:p>
            <a:fld id="{A3362235-3D40-4781-9D53-84ABE11ACCD8}" type="slidenum">
              <a:rPr kumimoji="1" lang="ja-JP" altLang="en-US" smtClean="0"/>
              <a:t>‹#›</a:t>
            </a:fld>
            <a:endParaRPr kumimoji="1" lang="ja-JP" altLang="en-US"/>
          </a:p>
        </p:txBody>
      </p:sp>
    </p:spTree>
    <p:extLst>
      <p:ext uri="{BB962C8B-B14F-4D97-AF65-F5344CB8AC3E}">
        <p14:creationId xmlns:p14="http://schemas.microsoft.com/office/powerpoint/2010/main" val="3068127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7BEB2E-0917-7794-DF5A-41E3D2B061B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474D532-5E4A-E13E-73E7-7A3D826CB72E}"/>
              </a:ext>
            </a:extLst>
          </p:cNvPr>
          <p:cNvSpPr>
            <a:spLocks noGrp="1"/>
          </p:cNvSpPr>
          <p:nvPr>
            <p:ph sz="half" idx="1"/>
          </p:nvPr>
        </p:nvSpPr>
        <p:spPr>
          <a:xfrm>
            <a:off x="838201"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AA5CCF-DD82-ED47-ED62-722A788EDD59}"/>
              </a:ext>
            </a:extLst>
          </p:cNvPr>
          <p:cNvSpPr>
            <a:spLocks noGrp="1"/>
          </p:cNvSpPr>
          <p:nvPr>
            <p:ph sz="half" idx="2"/>
          </p:nvPr>
        </p:nvSpPr>
        <p:spPr>
          <a:xfrm>
            <a:off x="6172201"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7CD2DEF-C8E7-3848-01EE-C32EEABC9FB1}"/>
              </a:ext>
            </a:extLst>
          </p:cNvPr>
          <p:cNvSpPr>
            <a:spLocks noGrp="1"/>
          </p:cNvSpPr>
          <p:nvPr>
            <p:ph type="dt" sz="half" idx="10"/>
          </p:nvPr>
        </p:nvSpPr>
        <p:spPr/>
        <p:txBody>
          <a:bodyPr/>
          <a:lstStyle/>
          <a:p>
            <a:fld id="{9B510146-E915-4688-9BC2-3DC8E35836C6}" type="datetime1">
              <a:rPr kumimoji="1" lang="ja-JP" altLang="en-US" smtClean="0"/>
              <a:t>2024/4/13</a:t>
            </a:fld>
            <a:endParaRPr kumimoji="1" lang="ja-JP" altLang="en-US"/>
          </a:p>
        </p:txBody>
      </p:sp>
      <p:sp>
        <p:nvSpPr>
          <p:cNvPr id="6" name="フッター プレースホルダー 5">
            <a:extLst>
              <a:ext uri="{FF2B5EF4-FFF2-40B4-BE49-F238E27FC236}">
                <a16:creationId xmlns:a16="http://schemas.microsoft.com/office/drawing/2014/main" id="{EFCA7CC3-4C84-D26B-728C-A18A0EEFFF1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F61620E-414D-E192-7852-D15F54CCDD4A}"/>
              </a:ext>
            </a:extLst>
          </p:cNvPr>
          <p:cNvSpPr>
            <a:spLocks noGrp="1"/>
          </p:cNvSpPr>
          <p:nvPr>
            <p:ph type="sldNum" sz="quarter" idx="12"/>
          </p:nvPr>
        </p:nvSpPr>
        <p:spPr/>
        <p:txBody>
          <a:bodyPr/>
          <a:lstStyle/>
          <a:p>
            <a:fld id="{A3362235-3D40-4781-9D53-84ABE11ACCD8}" type="slidenum">
              <a:rPr kumimoji="1" lang="ja-JP" altLang="en-US" smtClean="0"/>
              <a:t>‹#›</a:t>
            </a:fld>
            <a:endParaRPr kumimoji="1" lang="ja-JP" altLang="en-US"/>
          </a:p>
        </p:txBody>
      </p:sp>
    </p:spTree>
    <p:extLst>
      <p:ext uri="{BB962C8B-B14F-4D97-AF65-F5344CB8AC3E}">
        <p14:creationId xmlns:p14="http://schemas.microsoft.com/office/powerpoint/2010/main" val="668658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12AD6E-227E-420B-BC1D-D424B8D4AEFF}"/>
              </a:ext>
            </a:extLst>
          </p:cNvPr>
          <p:cNvSpPr>
            <a:spLocks noGrp="1"/>
          </p:cNvSpPr>
          <p:nvPr>
            <p:ph type="title"/>
          </p:nvPr>
        </p:nvSpPr>
        <p:spPr>
          <a:xfrm>
            <a:off x="839789" y="365129"/>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DFD75C2-F45A-7FD9-FD7E-2D9939984352}"/>
              </a:ext>
            </a:extLst>
          </p:cNvPr>
          <p:cNvSpPr>
            <a:spLocks noGrp="1"/>
          </p:cNvSpPr>
          <p:nvPr>
            <p:ph type="body" idx="1"/>
          </p:nvPr>
        </p:nvSpPr>
        <p:spPr>
          <a:xfrm>
            <a:off x="839790" y="1681163"/>
            <a:ext cx="5157787" cy="823912"/>
          </a:xfrm>
        </p:spPr>
        <p:txBody>
          <a:bodyPr anchor="b"/>
          <a:lstStyle>
            <a:lvl1pPr marL="0" indent="0">
              <a:buNone/>
              <a:defRPr sz="2400" b="1"/>
            </a:lvl1pPr>
            <a:lvl2pPr marL="457200" indent="0">
              <a:buNone/>
              <a:defRPr sz="2000" b="1"/>
            </a:lvl2pPr>
            <a:lvl3pPr marL="914399" indent="0">
              <a:buNone/>
              <a:defRPr sz="1801" b="1"/>
            </a:lvl3pPr>
            <a:lvl4pPr marL="1371600" indent="0">
              <a:buNone/>
              <a:defRPr sz="1600" b="1"/>
            </a:lvl4pPr>
            <a:lvl5pPr marL="1828800" indent="0">
              <a:buNone/>
              <a:defRPr sz="1600" b="1"/>
            </a:lvl5pPr>
            <a:lvl6pPr marL="2286001"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FFFBEDC-AD29-BE0B-01C5-E7C3875C9D38}"/>
              </a:ext>
            </a:extLst>
          </p:cNvPr>
          <p:cNvSpPr>
            <a:spLocks noGrp="1"/>
          </p:cNvSpPr>
          <p:nvPr>
            <p:ph sz="half" idx="2"/>
          </p:nvPr>
        </p:nvSpPr>
        <p:spPr>
          <a:xfrm>
            <a:off x="839790"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D294798-A3EF-7557-AA04-6ED8AE68D3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399" indent="0">
              <a:buNone/>
              <a:defRPr sz="1801" b="1"/>
            </a:lvl3pPr>
            <a:lvl4pPr marL="1371600" indent="0">
              <a:buNone/>
              <a:defRPr sz="1600" b="1"/>
            </a:lvl4pPr>
            <a:lvl5pPr marL="1828800" indent="0">
              <a:buNone/>
              <a:defRPr sz="1600" b="1"/>
            </a:lvl5pPr>
            <a:lvl6pPr marL="2286001"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82C22D1-1DAD-EF6F-A981-87B0B411660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2F21FEC-AEAB-DBD5-D3A0-E02AE8283B65}"/>
              </a:ext>
            </a:extLst>
          </p:cNvPr>
          <p:cNvSpPr>
            <a:spLocks noGrp="1"/>
          </p:cNvSpPr>
          <p:nvPr>
            <p:ph type="dt" sz="half" idx="10"/>
          </p:nvPr>
        </p:nvSpPr>
        <p:spPr/>
        <p:txBody>
          <a:bodyPr/>
          <a:lstStyle/>
          <a:p>
            <a:fld id="{9A81B13F-0054-49B3-B078-700AA07C3266}" type="datetime1">
              <a:rPr kumimoji="1" lang="ja-JP" altLang="en-US" smtClean="0"/>
              <a:t>2024/4/13</a:t>
            </a:fld>
            <a:endParaRPr kumimoji="1" lang="ja-JP" altLang="en-US"/>
          </a:p>
        </p:txBody>
      </p:sp>
      <p:sp>
        <p:nvSpPr>
          <p:cNvPr id="8" name="フッター プレースホルダー 7">
            <a:extLst>
              <a:ext uri="{FF2B5EF4-FFF2-40B4-BE49-F238E27FC236}">
                <a16:creationId xmlns:a16="http://schemas.microsoft.com/office/drawing/2014/main" id="{7D3B1562-EF63-E8B1-4482-EE70A850BF4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6165D093-47C4-8989-6A94-AA2091C7BB57}"/>
              </a:ext>
            </a:extLst>
          </p:cNvPr>
          <p:cNvSpPr>
            <a:spLocks noGrp="1"/>
          </p:cNvSpPr>
          <p:nvPr>
            <p:ph type="sldNum" sz="quarter" idx="12"/>
          </p:nvPr>
        </p:nvSpPr>
        <p:spPr/>
        <p:txBody>
          <a:bodyPr/>
          <a:lstStyle/>
          <a:p>
            <a:fld id="{A3362235-3D40-4781-9D53-84ABE11ACCD8}" type="slidenum">
              <a:rPr kumimoji="1" lang="ja-JP" altLang="en-US" smtClean="0"/>
              <a:t>‹#›</a:t>
            </a:fld>
            <a:endParaRPr kumimoji="1" lang="ja-JP" altLang="en-US"/>
          </a:p>
        </p:txBody>
      </p:sp>
    </p:spTree>
    <p:extLst>
      <p:ext uri="{BB962C8B-B14F-4D97-AF65-F5344CB8AC3E}">
        <p14:creationId xmlns:p14="http://schemas.microsoft.com/office/powerpoint/2010/main" val="2033264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D43928-3F24-478C-3577-12B9D354C99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C8907E8-2EAF-C94D-3E46-ADFAC5BF0055}"/>
              </a:ext>
            </a:extLst>
          </p:cNvPr>
          <p:cNvSpPr>
            <a:spLocks noGrp="1"/>
          </p:cNvSpPr>
          <p:nvPr>
            <p:ph type="dt" sz="half" idx="10"/>
          </p:nvPr>
        </p:nvSpPr>
        <p:spPr/>
        <p:txBody>
          <a:bodyPr/>
          <a:lstStyle/>
          <a:p>
            <a:fld id="{AF82E314-1F89-4297-B763-6E4D90FFD869}" type="datetime1">
              <a:rPr kumimoji="1" lang="ja-JP" altLang="en-US" smtClean="0"/>
              <a:t>2024/4/13</a:t>
            </a:fld>
            <a:endParaRPr kumimoji="1" lang="ja-JP" altLang="en-US"/>
          </a:p>
        </p:txBody>
      </p:sp>
      <p:sp>
        <p:nvSpPr>
          <p:cNvPr id="4" name="フッター プレースホルダー 3">
            <a:extLst>
              <a:ext uri="{FF2B5EF4-FFF2-40B4-BE49-F238E27FC236}">
                <a16:creationId xmlns:a16="http://schemas.microsoft.com/office/drawing/2014/main" id="{2D243ED6-4C5C-768E-AFF1-2C44A5DB486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B1F849D-F3E5-66B3-7602-A4A07D1B22ED}"/>
              </a:ext>
            </a:extLst>
          </p:cNvPr>
          <p:cNvSpPr>
            <a:spLocks noGrp="1"/>
          </p:cNvSpPr>
          <p:nvPr>
            <p:ph type="sldNum" sz="quarter" idx="12"/>
          </p:nvPr>
        </p:nvSpPr>
        <p:spPr/>
        <p:txBody>
          <a:bodyPr/>
          <a:lstStyle/>
          <a:p>
            <a:fld id="{A3362235-3D40-4781-9D53-84ABE11ACCD8}" type="slidenum">
              <a:rPr kumimoji="1" lang="ja-JP" altLang="en-US" smtClean="0"/>
              <a:t>‹#›</a:t>
            </a:fld>
            <a:endParaRPr kumimoji="1" lang="ja-JP" altLang="en-US"/>
          </a:p>
        </p:txBody>
      </p:sp>
    </p:spTree>
    <p:extLst>
      <p:ext uri="{BB962C8B-B14F-4D97-AF65-F5344CB8AC3E}">
        <p14:creationId xmlns:p14="http://schemas.microsoft.com/office/powerpoint/2010/main" val="1462099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D09FEC4-015D-BEF9-198C-D92B8516A6B6}"/>
              </a:ext>
            </a:extLst>
          </p:cNvPr>
          <p:cNvSpPr>
            <a:spLocks noGrp="1"/>
          </p:cNvSpPr>
          <p:nvPr>
            <p:ph type="dt" sz="half" idx="10"/>
          </p:nvPr>
        </p:nvSpPr>
        <p:spPr/>
        <p:txBody>
          <a:bodyPr/>
          <a:lstStyle/>
          <a:p>
            <a:fld id="{A1B7F5C0-3273-4E76-963E-5830F0F25F28}" type="datetime1">
              <a:rPr kumimoji="1" lang="ja-JP" altLang="en-US" smtClean="0"/>
              <a:t>2024/4/13</a:t>
            </a:fld>
            <a:endParaRPr kumimoji="1" lang="ja-JP" altLang="en-US"/>
          </a:p>
        </p:txBody>
      </p:sp>
      <p:sp>
        <p:nvSpPr>
          <p:cNvPr id="3" name="フッター プレースホルダー 2">
            <a:extLst>
              <a:ext uri="{FF2B5EF4-FFF2-40B4-BE49-F238E27FC236}">
                <a16:creationId xmlns:a16="http://schemas.microsoft.com/office/drawing/2014/main" id="{2F53019E-BC72-62A0-CD76-591A049C081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4344730-EA3D-65E8-CC98-6F8F9FCB5193}"/>
              </a:ext>
            </a:extLst>
          </p:cNvPr>
          <p:cNvSpPr>
            <a:spLocks noGrp="1"/>
          </p:cNvSpPr>
          <p:nvPr>
            <p:ph type="sldNum" sz="quarter" idx="12"/>
          </p:nvPr>
        </p:nvSpPr>
        <p:spPr/>
        <p:txBody>
          <a:bodyPr/>
          <a:lstStyle/>
          <a:p>
            <a:fld id="{A3362235-3D40-4781-9D53-84ABE11ACCD8}" type="slidenum">
              <a:rPr kumimoji="1" lang="ja-JP" altLang="en-US" smtClean="0"/>
              <a:t>‹#›</a:t>
            </a:fld>
            <a:endParaRPr kumimoji="1" lang="ja-JP" altLang="en-US"/>
          </a:p>
        </p:txBody>
      </p:sp>
    </p:spTree>
    <p:extLst>
      <p:ext uri="{BB962C8B-B14F-4D97-AF65-F5344CB8AC3E}">
        <p14:creationId xmlns:p14="http://schemas.microsoft.com/office/powerpoint/2010/main" val="3310638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FFB7EF-1928-F835-9C58-BC1D0D5AE6B8}"/>
              </a:ext>
            </a:extLst>
          </p:cNvPr>
          <p:cNvSpPr>
            <a:spLocks noGrp="1"/>
          </p:cNvSpPr>
          <p:nvPr>
            <p:ph type="title"/>
          </p:nvPr>
        </p:nvSpPr>
        <p:spPr>
          <a:xfrm>
            <a:off x="839789" y="457200"/>
            <a:ext cx="3932238"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0418A72-C97D-6C4F-0A40-2D913F619F1C}"/>
              </a:ext>
            </a:extLst>
          </p:cNvPr>
          <p:cNvSpPr>
            <a:spLocks noGrp="1"/>
          </p:cNvSpPr>
          <p:nvPr>
            <p:ph idx="1"/>
          </p:nvPr>
        </p:nvSpPr>
        <p:spPr>
          <a:xfrm>
            <a:off x="5183188" y="987429"/>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4065454-1611-7346-80EE-743F8F5E0B95}"/>
              </a:ext>
            </a:extLst>
          </p:cNvPr>
          <p:cNvSpPr>
            <a:spLocks noGrp="1"/>
          </p:cNvSpPr>
          <p:nvPr>
            <p:ph type="body" sz="half" idx="2"/>
          </p:nvPr>
        </p:nvSpPr>
        <p:spPr>
          <a:xfrm>
            <a:off x="839789" y="2057400"/>
            <a:ext cx="3932238" cy="3811588"/>
          </a:xfrm>
        </p:spPr>
        <p:txBody>
          <a:bodyPr/>
          <a:lstStyle>
            <a:lvl1pPr marL="0" indent="0">
              <a:buNone/>
              <a:defRPr sz="1600"/>
            </a:lvl1pPr>
            <a:lvl2pPr marL="457200" indent="0">
              <a:buNone/>
              <a:defRPr sz="1401"/>
            </a:lvl2pPr>
            <a:lvl3pPr marL="914399" indent="0">
              <a:buNone/>
              <a:defRPr sz="1200"/>
            </a:lvl3pPr>
            <a:lvl4pPr marL="1371600" indent="0">
              <a:buNone/>
              <a:defRPr sz="1001"/>
            </a:lvl4pPr>
            <a:lvl5pPr marL="1828800" indent="0">
              <a:buNone/>
              <a:defRPr sz="1001"/>
            </a:lvl5pPr>
            <a:lvl6pPr marL="2286001" indent="0">
              <a:buNone/>
              <a:defRPr sz="1001"/>
            </a:lvl6pPr>
            <a:lvl7pPr marL="2743200" indent="0">
              <a:buNone/>
              <a:defRPr sz="1001"/>
            </a:lvl7pPr>
            <a:lvl8pPr marL="3200400" indent="0">
              <a:buNone/>
              <a:defRPr sz="1001"/>
            </a:lvl8pPr>
            <a:lvl9pPr marL="3657600" indent="0">
              <a:buNone/>
              <a:defRPr sz="1001"/>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3A12FDF-AC88-BD84-98DA-205CC52A630C}"/>
              </a:ext>
            </a:extLst>
          </p:cNvPr>
          <p:cNvSpPr>
            <a:spLocks noGrp="1"/>
          </p:cNvSpPr>
          <p:nvPr>
            <p:ph type="dt" sz="half" idx="10"/>
          </p:nvPr>
        </p:nvSpPr>
        <p:spPr/>
        <p:txBody>
          <a:bodyPr/>
          <a:lstStyle/>
          <a:p>
            <a:fld id="{1569E066-A42A-412D-B25F-A08AA57A1A9E}" type="datetime1">
              <a:rPr kumimoji="1" lang="ja-JP" altLang="en-US" smtClean="0"/>
              <a:t>2024/4/13</a:t>
            </a:fld>
            <a:endParaRPr kumimoji="1" lang="ja-JP" altLang="en-US"/>
          </a:p>
        </p:txBody>
      </p:sp>
      <p:sp>
        <p:nvSpPr>
          <p:cNvPr id="6" name="フッター プレースホルダー 5">
            <a:extLst>
              <a:ext uri="{FF2B5EF4-FFF2-40B4-BE49-F238E27FC236}">
                <a16:creationId xmlns:a16="http://schemas.microsoft.com/office/drawing/2014/main" id="{D2DE0E24-93D7-03E4-51CB-8365DB0634D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F8758DF-457F-0887-29CC-15DB83CD1046}"/>
              </a:ext>
            </a:extLst>
          </p:cNvPr>
          <p:cNvSpPr>
            <a:spLocks noGrp="1"/>
          </p:cNvSpPr>
          <p:nvPr>
            <p:ph type="sldNum" sz="quarter" idx="12"/>
          </p:nvPr>
        </p:nvSpPr>
        <p:spPr/>
        <p:txBody>
          <a:bodyPr/>
          <a:lstStyle/>
          <a:p>
            <a:fld id="{A3362235-3D40-4781-9D53-84ABE11ACCD8}" type="slidenum">
              <a:rPr kumimoji="1" lang="ja-JP" altLang="en-US" smtClean="0"/>
              <a:t>‹#›</a:t>
            </a:fld>
            <a:endParaRPr kumimoji="1" lang="ja-JP" altLang="en-US"/>
          </a:p>
        </p:txBody>
      </p:sp>
    </p:spTree>
    <p:extLst>
      <p:ext uri="{BB962C8B-B14F-4D97-AF65-F5344CB8AC3E}">
        <p14:creationId xmlns:p14="http://schemas.microsoft.com/office/powerpoint/2010/main" val="3509148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E8B8D2-6A89-923B-0E99-B940355A1C48}"/>
              </a:ext>
            </a:extLst>
          </p:cNvPr>
          <p:cNvSpPr>
            <a:spLocks noGrp="1"/>
          </p:cNvSpPr>
          <p:nvPr>
            <p:ph type="title"/>
          </p:nvPr>
        </p:nvSpPr>
        <p:spPr>
          <a:xfrm>
            <a:off x="839789" y="457200"/>
            <a:ext cx="3932238"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FC1A094-8437-E421-7908-C87716AC938E}"/>
              </a:ext>
            </a:extLst>
          </p:cNvPr>
          <p:cNvSpPr>
            <a:spLocks noGrp="1"/>
          </p:cNvSpPr>
          <p:nvPr>
            <p:ph type="pic" idx="1"/>
          </p:nvPr>
        </p:nvSpPr>
        <p:spPr>
          <a:xfrm>
            <a:off x="5183188" y="987429"/>
            <a:ext cx="6172201" cy="4873625"/>
          </a:xfrm>
        </p:spPr>
        <p:txBody>
          <a:bodyPr/>
          <a:lstStyle>
            <a:lvl1pPr marL="0" indent="0">
              <a:buNone/>
              <a:defRPr sz="3200"/>
            </a:lvl1pPr>
            <a:lvl2pPr marL="457200" indent="0">
              <a:buNone/>
              <a:defRPr sz="2800"/>
            </a:lvl2pPr>
            <a:lvl3pPr marL="914399" indent="0">
              <a:buNone/>
              <a:defRPr sz="2400"/>
            </a:lvl3pPr>
            <a:lvl4pPr marL="1371600" indent="0">
              <a:buNone/>
              <a:defRPr sz="2000"/>
            </a:lvl4pPr>
            <a:lvl5pPr marL="1828800" indent="0">
              <a:buNone/>
              <a:defRPr sz="2000"/>
            </a:lvl5pPr>
            <a:lvl6pPr marL="2286001"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624A6FB-7322-CE32-EAD1-E90ADF92E75E}"/>
              </a:ext>
            </a:extLst>
          </p:cNvPr>
          <p:cNvSpPr>
            <a:spLocks noGrp="1"/>
          </p:cNvSpPr>
          <p:nvPr>
            <p:ph type="body" sz="half" idx="2"/>
          </p:nvPr>
        </p:nvSpPr>
        <p:spPr>
          <a:xfrm>
            <a:off x="839789" y="2057400"/>
            <a:ext cx="3932238" cy="3811588"/>
          </a:xfrm>
        </p:spPr>
        <p:txBody>
          <a:bodyPr/>
          <a:lstStyle>
            <a:lvl1pPr marL="0" indent="0">
              <a:buNone/>
              <a:defRPr sz="1600"/>
            </a:lvl1pPr>
            <a:lvl2pPr marL="457200" indent="0">
              <a:buNone/>
              <a:defRPr sz="1401"/>
            </a:lvl2pPr>
            <a:lvl3pPr marL="914399" indent="0">
              <a:buNone/>
              <a:defRPr sz="1200"/>
            </a:lvl3pPr>
            <a:lvl4pPr marL="1371600" indent="0">
              <a:buNone/>
              <a:defRPr sz="1001"/>
            </a:lvl4pPr>
            <a:lvl5pPr marL="1828800" indent="0">
              <a:buNone/>
              <a:defRPr sz="1001"/>
            </a:lvl5pPr>
            <a:lvl6pPr marL="2286001" indent="0">
              <a:buNone/>
              <a:defRPr sz="1001"/>
            </a:lvl6pPr>
            <a:lvl7pPr marL="2743200" indent="0">
              <a:buNone/>
              <a:defRPr sz="1001"/>
            </a:lvl7pPr>
            <a:lvl8pPr marL="3200400" indent="0">
              <a:buNone/>
              <a:defRPr sz="1001"/>
            </a:lvl8pPr>
            <a:lvl9pPr marL="3657600" indent="0">
              <a:buNone/>
              <a:defRPr sz="1001"/>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1456B3A-56FC-DD0B-5E2C-98FF28A6B260}"/>
              </a:ext>
            </a:extLst>
          </p:cNvPr>
          <p:cNvSpPr>
            <a:spLocks noGrp="1"/>
          </p:cNvSpPr>
          <p:nvPr>
            <p:ph type="dt" sz="half" idx="10"/>
          </p:nvPr>
        </p:nvSpPr>
        <p:spPr/>
        <p:txBody>
          <a:bodyPr/>
          <a:lstStyle/>
          <a:p>
            <a:fld id="{79E94A36-2667-40E9-A151-F20A0B666F27}" type="datetime1">
              <a:rPr kumimoji="1" lang="ja-JP" altLang="en-US" smtClean="0"/>
              <a:t>2024/4/13</a:t>
            </a:fld>
            <a:endParaRPr kumimoji="1" lang="ja-JP" altLang="en-US"/>
          </a:p>
        </p:txBody>
      </p:sp>
      <p:sp>
        <p:nvSpPr>
          <p:cNvPr id="6" name="フッター プレースホルダー 5">
            <a:extLst>
              <a:ext uri="{FF2B5EF4-FFF2-40B4-BE49-F238E27FC236}">
                <a16:creationId xmlns:a16="http://schemas.microsoft.com/office/drawing/2014/main" id="{F04B0958-2225-EFA9-5F47-02457F280A1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A4CBADF-996E-A56B-CBCF-33A7FF1D7B64}"/>
              </a:ext>
            </a:extLst>
          </p:cNvPr>
          <p:cNvSpPr>
            <a:spLocks noGrp="1"/>
          </p:cNvSpPr>
          <p:nvPr>
            <p:ph type="sldNum" sz="quarter" idx="12"/>
          </p:nvPr>
        </p:nvSpPr>
        <p:spPr/>
        <p:txBody>
          <a:bodyPr/>
          <a:lstStyle/>
          <a:p>
            <a:fld id="{A3362235-3D40-4781-9D53-84ABE11ACCD8}" type="slidenum">
              <a:rPr kumimoji="1" lang="ja-JP" altLang="en-US" smtClean="0"/>
              <a:t>‹#›</a:t>
            </a:fld>
            <a:endParaRPr kumimoji="1" lang="ja-JP" altLang="en-US"/>
          </a:p>
        </p:txBody>
      </p:sp>
    </p:spTree>
    <p:extLst>
      <p:ext uri="{BB962C8B-B14F-4D97-AF65-F5344CB8AC3E}">
        <p14:creationId xmlns:p14="http://schemas.microsoft.com/office/powerpoint/2010/main" val="1588200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DF559B8-ACD3-3FA6-9BE5-261D5FBC070C}"/>
              </a:ext>
            </a:extLst>
          </p:cNvPr>
          <p:cNvSpPr>
            <a:spLocks noGrp="1"/>
          </p:cNvSpPr>
          <p:nvPr>
            <p:ph type="title"/>
          </p:nvPr>
        </p:nvSpPr>
        <p:spPr>
          <a:xfrm>
            <a:off x="838201" y="365129"/>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85B47C8-4F02-66DC-FBD7-BCA332DAEE64}"/>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92849B-86D6-6E9A-5BF3-9C6EA4FAF324}"/>
              </a:ext>
            </a:extLst>
          </p:cNvPr>
          <p:cNvSpPr>
            <a:spLocks noGrp="1"/>
          </p:cNvSpPr>
          <p:nvPr>
            <p:ph type="dt" sz="half" idx="2"/>
          </p:nvPr>
        </p:nvSpPr>
        <p:spPr>
          <a:xfrm>
            <a:off x="838201" y="6356354"/>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2C4744D-367A-44E3-A74B-2D52CCF41DC3}" type="datetime1">
              <a:rPr kumimoji="1" lang="ja-JP" altLang="en-US" smtClean="0"/>
              <a:t>2024/4/13</a:t>
            </a:fld>
            <a:endParaRPr kumimoji="1" lang="ja-JP" altLang="en-US"/>
          </a:p>
        </p:txBody>
      </p:sp>
      <p:sp>
        <p:nvSpPr>
          <p:cNvPr id="5" name="フッター プレースホルダー 4">
            <a:extLst>
              <a:ext uri="{FF2B5EF4-FFF2-40B4-BE49-F238E27FC236}">
                <a16:creationId xmlns:a16="http://schemas.microsoft.com/office/drawing/2014/main" id="{68E02DDA-5C06-DA46-B743-AF1E3F88CF77}"/>
              </a:ext>
            </a:extLst>
          </p:cNvPr>
          <p:cNvSpPr>
            <a:spLocks noGrp="1"/>
          </p:cNvSpPr>
          <p:nvPr>
            <p:ph type="ftr" sz="quarter" idx="3"/>
          </p:nvPr>
        </p:nvSpPr>
        <p:spPr>
          <a:xfrm>
            <a:off x="4038601" y="6356354"/>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1B655BA-FB40-9F5A-160F-3D38B6C62C7D}"/>
              </a:ext>
            </a:extLst>
          </p:cNvPr>
          <p:cNvSpPr>
            <a:spLocks noGrp="1"/>
          </p:cNvSpPr>
          <p:nvPr>
            <p:ph type="sldNum" sz="quarter" idx="4"/>
          </p:nvPr>
        </p:nvSpPr>
        <p:spPr>
          <a:xfrm>
            <a:off x="8610601" y="635635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3362235-3D40-4781-9D53-84ABE11ACCD8}" type="slidenum">
              <a:rPr kumimoji="1" lang="ja-JP" altLang="en-US" smtClean="0"/>
              <a:t>‹#›</a:t>
            </a:fld>
            <a:endParaRPr kumimoji="1" lang="ja-JP" altLang="en-US"/>
          </a:p>
        </p:txBody>
      </p:sp>
    </p:spTree>
    <p:extLst>
      <p:ext uri="{BB962C8B-B14F-4D97-AF65-F5344CB8AC3E}">
        <p14:creationId xmlns:p14="http://schemas.microsoft.com/office/powerpoint/2010/main" val="4006930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399"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399" rtl="0" eaLnBrk="1" latinLnBrk="0" hangingPunct="1">
        <a:lnSpc>
          <a:spcPct val="90000"/>
        </a:lnSpc>
        <a:spcBef>
          <a:spcPts val="1001"/>
        </a:spcBef>
        <a:buFont typeface="Arial" panose="020B0604020202020204" pitchFamily="34" charset="0"/>
        <a:buChar char="•"/>
        <a:defRPr kumimoji="1" sz="2800" kern="1200">
          <a:solidFill>
            <a:schemeClr val="tx1"/>
          </a:solidFill>
          <a:latin typeface="+mn-lt"/>
          <a:ea typeface="+mn-ea"/>
          <a:cs typeface="+mn-cs"/>
        </a:defRPr>
      </a:lvl1pPr>
      <a:lvl2pPr marL="685801" indent="-228600" algn="l" defTabSz="914399"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399"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399"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4pPr>
      <a:lvl5pPr marL="2057400" indent="-228600" algn="l" defTabSz="914399"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5pPr>
      <a:lvl6pPr marL="2514599" indent="-228600" algn="l" defTabSz="914399"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1800" indent="-228600" algn="l" defTabSz="914399"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29000" indent="-228600" algn="l" defTabSz="914399"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6201" indent="-228600" algn="l" defTabSz="914399"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p:bodyStyle>
    <p:otherStyle>
      <a:defPPr>
        <a:defRPr lang="ja-JP"/>
      </a:defPPr>
      <a:lvl1pPr marL="0" algn="l" defTabSz="914399" rtl="0" eaLnBrk="1" latinLnBrk="0" hangingPunct="1">
        <a:defRPr kumimoji="1" sz="1801" kern="1200">
          <a:solidFill>
            <a:schemeClr val="tx1"/>
          </a:solidFill>
          <a:latin typeface="+mn-lt"/>
          <a:ea typeface="+mn-ea"/>
          <a:cs typeface="+mn-cs"/>
        </a:defRPr>
      </a:lvl1pPr>
      <a:lvl2pPr marL="457200" algn="l" defTabSz="914399" rtl="0" eaLnBrk="1" latinLnBrk="0" hangingPunct="1">
        <a:defRPr kumimoji="1" sz="1801" kern="1200">
          <a:solidFill>
            <a:schemeClr val="tx1"/>
          </a:solidFill>
          <a:latin typeface="+mn-lt"/>
          <a:ea typeface="+mn-ea"/>
          <a:cs typeface="+mn-cs"/>
        </a:defRPr>
      </a:lvl2pPr>
      <a:lvl3pPr marL="914399" algn="l" defTabSz="914399" rtl="0" eaLnBrk="1" latinLnBrk="0" hangingPunct="1">
        <a:defRPr kumimoji="1" sz="1801" kern="1200">
          <a:solidFill>
            <a:schemeClr val="tx1"/>
          </a:solidFill>
          <a:latin typeface="+mn-lt"/>
          <a:ea typeface="+mn-ea"/>
          <a:cs typeface="+mn-cs"/>
        </a:defRPr>
      </a:lvl3pPr>
      <a:lvl4pPr marL="1371600" algn="l" defTabSz="914399" rtl="0" eaLnBrk="1" latinLnBrk="0" hangingPunct="1">
        <a:defRPr kumimoji="1" sz="1801" kern="1200">
          <a:solidFill>
            <a:schemeClr val="tx1"/>
          </a:solidFill>
          <a:latin typeface="+mn-lt"/>
          <a:ea typeface="+mn-ea"/>
          <a:cs typeface="+mn-cs"/>
        </a:defRPr>
      </a:lvl4pPr>
      <a:lvl5pPr marL="1828800" algn="l" defTabSz="914399" rtl="0" eaLnBrk="1" latinLnBrk="0" hangingPunct="1">
        <a:defRPr kumimoji="1" sz="1801" kern="1200">
          <a:solidFill>
            <a:schemeClr val="tx1"/>
          </a:solidFill>
          <a:latin typeface="+mn-lt"/>
          <a:ea typeface="+mn-ea"/>
          <a:cs typeface="+mn-cs"/>
        </a:defRPr>
      </a:lvl5pPr>
      <a:lvl6pPr marL="2286001" algn="l" defTabSz="914399" rtl="0" eaLnBrk="1" latinLnBrk="0" hangingPunct="1">
        <a:defRPr kumimoji="1" sz="1801" kern="1200">
          <a:solidFill>
            <a:schemeClr val="tx1"/>
          </a:solidFill>
          <a:latin typeface="+mn-lt"/>
          <a:ea typeface="+mn-ea"/>
          <a:cs typeface="+mn-cs"/>
        </a:defRPr>
      </a:lvl6pPr>
      <a:lvl7pPr marL="2743200" algn="l" defTabSz="914399" rtl="0" eaLnBrk="1" latinLnBrk="0" hangingPunct="1">
        <a:defRPr kumimoji="1" sz="1801" kern="1200">
          <a:solidFill>
            <a:schemeClr val="tx1"/>
          </a:solidFill>
          <a:latin typeface="+mn-lt"/>
          <a:ea typeface="+mn-ea"/>
          <a:cs typeface="+mn-cs"/>
        </a:defRPr>
      </a:lvl7pPr>
      <a:lvl8pPr marL="3200400" algn="l" defTabSz="914399" rtl="0" eaLnBrk="1" latinLnBrk="0" hangingPunct="1">
        <a:defRPr kumimoji="1" sz="1801" kern="1200">
          <a:solidFill>
            <a:schemeClr val="tx1"/>
          </a:solidFill>
          <a:latin typeface="+mn-lt"/>
          <a:ea typeface="+mn-ea"/>
          <a:cs typeface="+mn-cs"/>
        </a:defRPr>
      </a:lvl8pPr>
      <a:lvl9pPr marL="3657600" algn="l" defTabSz="914399" rtl="0" eaLnBrk="1" latinLnBrk="0" hangingPunct="1">
        <a:defRPr kumimoji="1"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youtu.be/OSSbTFTOHu0" TargetMode="External"/><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hyperlink" Target="https://youtu.be/-UoGcZTmVBw" TargetMode="External"/><Relationship Id="rId10" Type="http://schemas.openxmlformats.org/officeDocument/2006/relationships/image" Target="../media/image5.png"/><Relationship Id="rId4" Type="http://schemas.openxmlformats.org/officeDocument/2006/relationships/hyperlink" Target="https://youtu.be/lMwgZUo3_Pk" TargetMode="Externa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youtu.be/0Dz0A06O4P0" TargetMode="External"/><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youtu.be/dyJ4rNsWIEo" TargetMode="External"/><Relationship Id="rId11" Type="http://schemas.openxmlformats.org/officeDocument/2006/relationships/image" Target="../media/image11.png"/><Relationship Id="rId5" Type="http://schemas.openxmlformats.org/officeDocument/2006/relationships/hyperlink" Target="https://gamemaker.io/ja-JP" TargetMode="External"/><Relationship Id="rId10" Type="http://schemas.openxmlformats.org/officeDocument/2006/relationships/image" Target="../media/image10.png"/><Relationship Id="rId4" Type="http://schemas.openxmlformats.org/officeDocument/2006/relationships/hyperlink" Target="https://youtu.be/WnGQcZes3FI" TargetMode="External"/><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hyperlink" Target="https://youtu.be/OdYnlkLc9x4"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71B154BB-15E9-B54A-9F18-A7C5FEC5010F}"/>
              </a:ext>
            </a:extLst>
          </p:cNvPr>
          <p:cNvSpPr txBox="1"/>
          <p:nvPr/>
        </p:nvSpPr>
        <p:spPr>
          <a:xfrm>
            <a:off x="7905271" y="4519199"/>
            <a:ext cx="4138491" cy="2400657"/>
          </a:xfrm>
          <a:prstGeom prst="rect">
            <a:avLst/>
          </a:prstGeom>
          <a:solidFill>
            <a:schemeClr val="accent6">
              <a:lumMod val="20000"/>
              <a:lumOff val="80000"/>
            </a:schemeClr>
          </a:solidFill>
        </p:spPr>
        <p:txBody>
          <a:bodyPr wrap="square" rtlCol="0">
            <a:spAutoFit/>
          </a:bodyPr>
          <a:lstStyle/>
          <a:p>
            <a:pPr algn="just"/>
            <a:r>
              <a:rPr lang="ja-JP" altLang="en-US" sz="2000" b="1" dirty="0">
                <a:latin typeface="メイリオ" panose="020B0604030504040204" pitchFamily="50" charset="-128"/>
                <a:ea typeface="メイリオ" panose="020B0604030504040204" pitchFamily="50" charset="-128"/>
              </a:rPr>
              <a:t>マグネト </a:t>
            </a:r>
            <a:r>
              <a:rPr lang="ja-JP" altLang="en-US" sz="1050" b="1" dirty="0">
                <a:latin typeface="メイリオ" panose="020B0604030504040204" pitchFamily="50" charset="-128"/>
                <a:ea typeface="メイリオ" panose="020B0604030504040204" pitchFamily="50" charset="-128"/>
                <a:hlinkClick r:id="rId3"/>
              </a:rPr>
              <a:t>プレイ動画</a:t>
            </a:r>
            <a:endParaRPr lang="en-US" altLang="ja-JP" sz="2000" b="1" dirty="0">
              <a:latin typeface="メイリオ" panose="020B0604030504040204" pitchFamily="50" charset="-128"/>
              <a:ea typeface="メイリオ" panose="020B0604030504040204" pitchFamily="50" charset="-128"/>
            </a:endParaRPr>
          </a:p>
          <a:p>
            <a:pPr algn="just"/>
            <a:r>
              <a:rPr lang="ja-JP" altLang="en-US" sz="1000" b="1" dirty="0">
                <a:latin typeface="メイリオ" panose="020B0604030504040204" pitchFamily="50" charset="-128"/>
                <a:ea typeface="メイリオ" panose="020B0604030504040204" pitchFamily="50" charset="-128"/>
              </a:rPr>
              <a:t>制作人数</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a:t>
            </a:r>
            <a:r>
              <a:rPr lang="ja-JP" altLang="en-US"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rPr>
              <a:t>人</a:t>
            </a:r>
          </a:p>
          <a:p>
            <a:pPr algn="just"/>
            <a:r>
              <a:rPr lang="ja-JP" altLang="en-US" sz="1000" b="1" dirty="0">
                <a:latin typeface="メイリオ" panose="020B0604030504040204" pitchFamily="50" charset="-128"/>
                <a:ea typeface="メイリオ" panose="020B0604030504040204" pitchFamily="50" charset="-128"/>
              </a:rPr>
              <a:t>開発</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a:t>
            </a:r>
            <a:r>
              <a:rPr lang="ja-JP" altLang="en-US" sz="1000" b="1" dirty="0">
                <a:latin typeface="メイリオ" panose="020B0604030504040204" pitchFamily="50" charset="-128"/>
                <a:ea typeface="メイリオ" panose="020B0604030504040204" pitchFamily="50" charset="-128"/>
              </a:rPr>
              <a:t> </a:t>
            </a:r>
            <a:r>
              <a:rPr lang="ja-JP" altLang="en-US" sz="1000" dirty="0">
                <a:latin typeface="メイリオ" panose="020B0604030504040204" pitchFamily="50" charset="-128"/>
                <a:ea typeface="メイリオ" panose="020B0604030504040204" pitchFamily="50" charset="-128"/>
              </a:rPr>
              <a:t>テキストベース </a:t>
            </a:r>
            <a:r>
              <a:rPr lang="en-US" altLang="ja-JP" sz="1000" dirty="0">
                <a:latin typeface="メイリオ" panose="020B0604030504040204" pitchFamily="50" charset="-128"/>
                <a:ea typeface="メイリオ" panose="020B0604030504040204" pitchFamily="50" charset="-128"/>
              </a:rPr>
              <a:t>C</a:t>
            </a:r>
            <a:r>
              <a:rPr lang="ja-JP" altLang="en-US" sz="1000" dirty="0">
                <a:latin typeface="メイリオ" panose="020B0604030504040204" pitchFamily="50" charset="-128"/>
                <a:ea typeface="メイリオ" panose="020B0604030504040204" pitchFamily="50" charset="-128"/>
              </a:rPr>
              <a:t>言語</a:t>
            </a:r>
            <a:endParaRPr lang="en-US" altLang="ja-JP" sz="1000" dirty="0">
              <a:latin typeface="メイリオ" panose="020B0604030504040204" pitchFamily="50" charset="-128"/>
              <a:ea typeface="メイリオ" panose="020B0604030504040204" pitchFamily="50" charset="-128"/>
            </a:endParaRPr>
          </a:p>
          <a:p>
            <a:pPr algn="just"/>
            <a:r>
              <a:rPr lang="ja-JP" altLang="en-US" sz="1000" b="1" dirty="0">
                <a:latin typeface="メイリオ" panose="020B0604030504040204" pitchFamily="50" charset="-128"/>
                <a:ea typeface="メイリオ" panose="020B0604030504040204" pitchFamily="50" charset="-128"/>
              </a:rPr>
              <a:t>入学</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a:t>
            </a:r>
            <a:r>
              <a:rPr lang="ja-JP" altLang="en-US"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5</a:t>
            </a:r>
            <a:r>
              <a:rPr lang="ja-JP" altLang="en-US" sz="1000" dirty="0">
                <a:latin typeface="メイリオ" panose="020B0604030504040204" pitchFamily="50" charset="-128"/>
                <a:ea typeface="メイリオ" panose="020B0604030504040204" pitchFamily="50" charset="-128"/>
              </a:rPr>
              <a:t>ヵ月目</a:t>
            </a:r>
          </a:p>
          <a:p>
            <a:pPr algn="just"/>
            <a:r>
              <a:rPr lang="ja-JP" altLang="en-US" sz="1000" b="1" dirty="0">
                <a:latin typeface="メイリオ" panose="020B0604030504040204" pitchFamily="50" charset="-128"/>
                <a:ea typeface="メイリオ" panose="020B0604030504040204" pitchFamily="50" charset="-128"/>
              </a:rPr>
              <a:t>学内コンテスト</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 </a:t>
            </a:r>
            <a:r>
              <a:rPr lang="ja-JP" altLang="en-US" sz="1000" dirty="0">
                <a:latin typeface="メイリオ" panose="020B0604030504040204" pitchFamily="50" charset="-128"/>
                <a:ea typeface="メイリオ" panose="020B0604030504040204" pitchFamily="50" charset="-128"/>
              </a:rPr>
              <a:t>銀賞</a:t>
            </a:r>
            <a:endParaRPr lang="en-US" altLang="ja-JP" sz="1000" dirty="0">
              <a:latin typeface="メイリオ" panose="020B0604030504040204" pitchFamily="50" charset="-128"/>
              <a:ea typeface="メイリオ" panose="020B0604030504040204" pitchFamily="50" charset="-128"/>
            </a:endParaRPr>
          </a:p>
          <a:p>
            <a:pPr algn="just"/>
            <a:r>
              <a:rPr lang="ja-JP" altLang="en-US" sz="1000" b="1" dirty="0">
                <a:latin typeface="メイリオ" panose="020B0604030504040204" pitchFamily="50" charset="-128"/>
                <a:ea typeface="メイリオ" panose="020B0604030504040204" pitchFamily="50" charset="-128"/>
              </a:rPr>
              <a:t>制作期間</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 2</a:t>
            </a:r>
            <a:r>
              <a:rPr lang="ja-JP" altLang="en-US" sz="1000" dirty="0">
                <a:latin typeface="メイリオ" panose="020B0604030504040204" pitchFamily="50" charset="-128"/>
                <a:ea typeface="メイリオ" panose="020B0604030504040204" pitchFamily="50" charset="-128"/>
              </a:rPr>
              <a:t>ヵ月</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デザイン作成</a:t>
            </a:r>
            <a:r>
              <a:rPr lang="en-US" altLang="ja-JP" sz="1000" dirty="0">
                <a:latin typeface="メイリオ" panose="020B0604030504040204" pitchFamily="50" charset="-128"/>
                <a:ea typeface="メイリオ" panose="020B0604030504040204" pitchFamily="50" charset="-128"/>
              </a:rPr>
              <a:t>[2</a:t>
            </a:r>
            <a:r>
              <a:rPr lang="ja-JP" altLang="en-US" sz="1000" dirty="0">
                <a:latin typeface="メイリオ" panose="020B0604030504040204" pitchFamily="50" charset="-128"/>
                <a:ea typeface="メイリオ" panose="020B0604030504040204" pitchFamily="50" charset="-128"/>
              </a:rPr>
              <a:t>週間</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、プログラム</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主にプレイヤーの基本動作やギミックの挙動</a:t>
            </a:r>
            <a:r>
              <a:rPr lang="en-US" altLang="ja-JP" sz="1000" dirty="0">
                <a:latin typeface="メイリオ" panose="020B0604030504040204" pitchFamily="50" charset="-128"/>
                <a:ea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rPr>
              <a:t>ヵ月半</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、効果音作成</a:t>
            </a:r>
            <a:r>
              <a:rPr lang="en-US" altLang="ja-JP" sz="1000" dirty="0">
                <a:latin typeface="メイリオ" panose="020B0604030504040204" pitchFamily="50" charset="-128"/>
                <a:ea typeface="メイリオ" panose="020B0604030504040204" pitchFamily="50" charset="-128"/>
              </a:rPr>
              <a:t>[3</a:t>
            </a:r>
            <a:r>
              <a:rPr lang="ja-JP" altLang="en-US" sz="1000" dirty="0">
                <a:latin typeface="メイリオ" panose="020B0604030504040204" pitchFamily="50" charset="-128"/>
                <a:ea typeface="メイリオ" panose="020B0604030504040204" pitchFamily="50" charset="-128"/>
              </a:rPr>
              <a:t>日</a:t>
            </a:r>
            <a:r>
              <a:rPr lang="en-US" altLang="ja-JP" sz="1000" dirty="0">
                <a:latin typeface="メイリオ" panose="020B0604030504040204" pitchFamily="50" charset="-128"/>
                <a:ea typeface="メイリオ" panose="020B0604030504040204" pitchFamily="50" charset="-128"/>
              </a:rPr>
              <a:t>]))</a:t>
            </a:r>
          </a:p>
          <a:p>
            <a:pPr algn="just"/>
            <a:r>
              <a:rPr lang="ja-JP" altLang="en-US" sz="1000" dirty="0">
                <a:latin typeface="メイリオ" panose="020B0604030504040204" pitchFamily="50" charset="-128"/>
                <a:ea typeface="メイリオ" panose="020B0604030504040204" pitchFamily="50" charset="-128"/>
              </a:rPr>
              <a:t>学内のイベントの出展作品として、</a:t>
            </a:r>
            <a:r>
              <a:rPr lang="en-US" altLang="ja-JP" sz="1000" dirty="0">
                <a:latin typeface="メイリオ" panose="020B0604030504040204" pitchFamily="50" charset="-128"/>
                <a:ea typeface="メイリオ" panose="020B0604030504040204" pitchFamily="50" charset="-128"/>
              </a:rPr>
              <a:t>C</a:t>
            </a:r>
            <a:r>
              <a:rPr lang="ja-JP" altLang="en-US" sz="1000" dirty="0">
                <a:latin typeface="メイリオ" panose="020B0604030504040204" pitchFamily="50" charset="-128"/>
                <a:ea typeface="メイリオ" panose="020B0604030504040204" pitchFamily="50" charset="-128"/>
              </a:rPr>
              <a:t>言語を使い作成しました。学校から配布されたライブラリを使用し作成しました。コントローラーにも対応しています。誰でもある程度はクリアできるかつ、ギミックをこう使うのかと思わせるようなレベルデザインを意識して制作しました。プレイヤーに起きたことがわかりやすくするために、プレイヤーの残骸を残したり、クリア時には紙吹雪が舞うようにしました。全</a:t>
            </a:r>
            <a:r>
              <a:rPr lang="en-US" altLang="ja-JP" sz="1000" dirty="0">
                <a:latin typeface="メイリオ" panose="020B0604030504040204" pitchFamily="50" charset="-128"/>
                <a:ea typeface="メイリオ" panose="020B0604030504040204" pitchFamily="50" charset="-128"/>
              </a:rPr>
              <a:t>15</a:t>
            </a:r>
            <a:r>
              <a:rPr lang="ja-JP" altLang="en-US" sz="1000" dirty="0">
                <a:latin typeface="メイリオ" panose="020B0604030504040204" pitchFamily="50" charset="-128"/>
                <a:ea typeface="メイリオ" panose="020B0604030504040204" pitchFamily="50" charset="-128"/>
              </a:rPr>
              <a:t>ステージ。</a:t>
            </a:r>
            <a:endParaRPr lang="en-US" altLang="ja-JP" sz="10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AD2F49AF-C8B0-82B5-B1D0-7FD1A80D880B}"/>
              </a:ext>
            </a:extLst>
          </p:cNvPr>
          <p:cNvSpPr txBox="1"/>
          <p:nvPr/>
        </p:nvSpPr>
        <p:spPr>
          <a:xfrm>
            <a:off x="7905271" y="2349001"/>
            <a:ext cx="4138491" cy="2177519"/>
          </a:xfrm>
          <a:prstGeom prst="rect">
            <a:avLst/>
          </a:prstGeom>
          <a:solidFill>
            <a:schemeClr val="accent6">
              <a:lumMod val="20000"/>
              <a:lumOff val="80000"/>
            </a:schemeClr>
          </a:solidFill>
        </p:spPr>
        <p:txBody>
          <a:bodyPr wrap="square" rtlCol="0">
            <a:spAutoFit/>
          </a:bodyPr>
          <a:lstStyle/>
          <a:p>
            <a:pPr algn="just"/>
            <a:r>
              <a:rPr lang="en-US" altLang="ja-JP" sz="1500" b="1" dirty="0">
                <a:latin typeface="メイリオ" panose="020B0604030504040204" pitchFamily="50" charset="-128"/>
                <a:ea typeface="メイリオ" panose="020B0604030504040204" pitchFamily="50" charset="-128"/>
              </a:rPr>
              <a:t>The Cannon in Elevator Go up Escape</a:t>
            </a:r>
          </a:p>
          <a:p>
            <a:pPr algn="just"/>
            <a:r>
              <a:rPr lang="ja-JP" altLang="en-US" sz="1050" b="1" dirty="0">
                <a:latin typeface="メイリオ" panose="020B0604030504040204" pitchFamily="50" charset="-128"/>
                <a:ea typeface="メイリオ" panose="020B0604030504040204" pitchFamily="50" charset="-128"/>
                <a:hlinkClick r:id="rId4"/>
              </a:rPr>
              <a:t>プレイ動画</a:t>
            </a:r>
            <a:endParaRPr lang="en-US" altLang="ja-JP" sz="1500" b="1" dirty="0">
              <a:latin typeface="メイリオ" panose="020B0604030504040204" pitchFamily="50" charset="-128"/>
              <a:ea typeface="メイリオ" panose="020B0604030504040204" pitchFamily="50" charset="-128"/>
            </a:endParaRPr>
          </a:p>
          <a:p>
            <a:pPr algn="just"/>
            <a:r>
              <a:rPr lang="ja-JP" altLang="en-US" sz="1000" b="1" dirty="0">
                <a:latin typeface="メイリオ" panose="020B0604030504040204" pitchFamily="50" charset="-128"/>
                <a:ea typeface="メイリオ" panose="020B0604030504040204" pitchFamily="50" charset="-128"/>
              </a:rPr>
              <a:t>制作人数</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a:t>
            </a:r>
            <a:r>
              <a:rPr lang="ja-JP" altLang="en-US"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rPr>
              <a:t>人</a:t>
            </a:r>
          </a:p>
          <a:p>
            <a:pPr algn="just"/>
            <a:r>
              <a:rPr lang="ja-JP" altLang="en-US" sz="1000" b="1" dirty="0">
                <a:latin typeface="メイリオ" panose="020B0604030504040204" pitchFamily="50" charset="-128"/>
                <a:ea typeface="メイリオ" panose="020B0604030504040204" pitchFamily="50" charset="-128"/>
              </a:rPr>
              <a:t>開発</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a:t>
            </a:r>
            <a:r>
              <a:rPr lang="ja-JP" altLang="en-US"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Unity(2019.4.12f1)</a:t>
            </a:r>
            <a:r>
              <a:rPr lang="ja-JP" altLang="en-US" sz="1000"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C#</a:t>
            </a:r>
            <a:endParaRPr lang="ja-JP" altLang="en-US" sz="1000" dirty="0">
              <a:latin typeface="メイリオ" panose="020B0604030504040204" pitchFamily="50" charset="-128"/>
              <a:ea typeface="メイリオ" panose="020B0604030504040204" pitchFamily="50" charset="-128"/>
            </a:endParaRPr>
          </a:p>
          <a:p>
            <a:pPr algn="just"/>
            <a:r>
              <a:rPr lang="ja-JP" altLang="en-US" sz="1000" b="1" dirty="0">
                <a:latin typeface="メイリオ" panose="020B0604030504040204" pitchFamily="50" charset="-128"/>
                <a:ea typeface="メイリオ" panose="020B0604030504040204" pitchFamily="50" charset="-128"/>
              </a:rPr>
              <a:t>入学</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2</a:t>
            </a:r>
            <a:r>
              <a:rPr lang="ja-JP" altLang="en-US" sz="1000" dirty="0">
                <a:latin typeface="メイリオ" panose="020B0604030504040204" pitchFamily="50" charset="-128"/>
                <a:ea typeface="メイリオ" panose="020B0604030504040204" pitchFamily="50" charset="-128"/>
              </a:rPr>
              <a:t>ヵ月目</a:t>
            </a:r>
            <a:endParaRPr lang="en-US" altLang="ja-JP" sz="1000" dirty="0">
              <a:latin typeface="メイリオ" panose="020B0604030504040204" pitchFamily="50" charset="-128"/>
              <a:ea typeface="メイリオ" panose="020B0604030504040204" pitchFamily="50" charset="-128"/>
            </a:endParaRPr>
          </a:p>
          <a:p>
            <a:pPr algn="just"/>
            <a:r>
              <a:rPr lang="ja-JP" altLang="en-US" sz="1000" b="1" dirty="0">
                <a:latin typeface="メイリオ" panose="020B0604030504040204" pitchFamily="50" charset="-128"/>
                <a:ea typeface="メイリオ" panose="020B0604030504040204" pitchFamily="50" charset="-128"/>
              </a:rPr>
              <a:t>学内コンテスト</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 </a:t>
            </a:r>
            <a:r>
              <a:rPr lang="ja-JP" altLang="en-US" sz="1000" dirty="0">
                <a:latin typeface="メイリオ" panose="020B0604030504040204" pitchFamily="50" charset="-128"/>
                <a:ea typeface="メイリオ" panose="020B0604030504040204" pitchFamily="50" charset="-128"/>
              </a:rPr>
              <a:t>技術力賞</a:t>
            </a:r>
            <a:endParaRPr lang="en-US" altLang="ja-JP" sz="1000" dirty="0">
              <a:latin typeface="メイリオ" panose="020B0604030504040204" pitchFamily="50" charset="-128"/>
              <a:ea typeface="メイリオ" panose="020B0604030504040204" pitchFamily="50" charset="-128"/>
            </a:endParaRPr>
          </a:p>
          <a:p>
            <a:pPr algn="just"/>
            <a:r>
              <a:rPr lang="ja-JP" altLang="en-US" sz="1000" b="1" dirty="0">
                <a:latin typeface="メイリオ" panose="020B0604030504040204" pitchFamily="50" charset="-128"/>
                <a:ea typeface="メイリオ" panose="020B0604030504040204" pitchFamily="50" charset="-128"/>
              </a:rPr>
              <a:t>制作期間</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 2</a:t>
            </a:r>
            <a:r>
              <a:rPr lang="ja-JP" altLang="en-US" sz="1000" dirty="0">
                <a:latin typeface="メイリオ" panose="020B0604030504040204" pitchFamily="50" charset="-128"/>
                <a:ea typeface="メイリオ" panose="020B0604030504040204" pitchFamily="50" charset="-128"/>
              </a:rPr>
              <a:t>ヵ月</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グラフィック関係の作成や調整</a:t>
            </a:r>
            <a:r>
              <a:rPr lang="en-US" altLang="ja-JP" sz="1000" dirty="0">
                <a:latin typeface="メイリオ" panose="020B0604030504040204" pitchFamily="50" charset="-128"/>
                <a:ea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rPr>
              <a:t>週間</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、プログラム作成</a:t>
            </a:r>
            <a:r>
              <a:rPr lang="en-US" altLang="ja-JP" sz="1000" dirty="0">
                <a:latin typeface="メイリオ" panose="020B0604030504040204" pitchFamily="50" charset="-128"/>
                <a:ea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rPr>
              <a:t>週間</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、残りはブラッシュアップを行いました</a:t>
            </a:r>
            <a:r>
              <a:rPr lang="en-US" altLang="ja-JP" sz="1000" dirty="0">
                <a:latin typeface="メイリオ" panose="020B0604030504040204" pitchFamily="50" charset="-128"/>
                <a:ea typeface="メイリオ" panose="020B0604030504040204" pitchFamily="50" charset="-128"/>
              </a:rPr>
              <a:t>)</a:t>
            </a:r>
          </a:p>
          <a:p>
            <a:r>
              <a:rPr lang="ja-JP" altLang="en-US" sz="1000" dirty="0">
                <a:latin typeface="メイリオ" panose="020B0604030504040204" pitchFamily="50" charset="-128"/>
                <a:ea typeface="メイリオ" panose="020B0604030504040204" pitchFamily="50" charset="-128"/>
              </a:rPr>
              <a:t>大砲を操作しエレベーターのボタンを撃つゲームです。</a:t>
            </a:r>
            <a:br>
              <a:rPr lang="ja-JP" altLang="en-US" sz="1000" dirty="0">
                <a:latin typeface="メイリオ" panose="020B0604030504040204" pitchFamily="50" charset="-128"/>
                <a:ea typeface="メイリオ" panose="020B0604030504040204" pitchFamily="50" charset="-128"/>
              </a:rPr>
            </a:br>
            <a:r>
              <a:rPr lang="ja-JP" altLang="en-US" sz="1000" dirty="0">
                <a:latin typeface="メイリオ" panose="020B0604030504040204" pitchFamily="50" charset="-128"/>
                <a:ea typeface="メイリオ" panose="020B0604030504040204" pitchFamily="50" charset="-128"/>
              </a:rPr>
              <a:t>学内コンテストの提出物として制作しました。プレイヤーの移動を実装するほどの時間はないけど、移動してる感を出すにはどうすればいいか考えエレベーターに乗せることにしました。</a:t>
            </a:r>
            <a:r>
              <a:rPr lang="en-US" altLang="ja-JP" sz="1000" dirty="0">
                <a:latin typeface="メイリオ" panose="020B0604030504040204" pitchFamily="50" charset="-128"/>
                <a:ea typeface="メイリオ" panose="020B0604030504040204" pitchFamily="50" charset="-128"/>
              </a:rPr>
              <a:t>UI</a:t>
            </a:r>
            <a:r>
              <a:rPr lang="ja-JP" altLang="en-US" sz="1000" dirty="0">
                <a:latin typeface="メイリオ" panose="020B0604030504040204" pitchFamily="50" charset="-128"/>
                <a:ea typeface="メイリオ" panose="020B0604030504040204" pitchFamily="50" charset="-128"/>
              </a:rPr>
              <a:t>はゲームのデザインを損ねないようにランプやボタンで表現しました。全</a:t>
            </a:r>
            <a:r>
              <a:rPr lang="en-US" altLang="ja-JP" sz="1000" dirty="0">
                <a:latin typeface="メイリオ" panose="020B0604030504040204" pitchFamily="50" charset="-128"/>
                <a:ea typeface="メイリオ" panose="020B0604030504040204" pitchFamily="50" charset="-128"/>
              </a:rPr>
              <a:t>16</a:t>
            </a:r>
            <a:r>
              <a:rPr lang="ja-JP" altLang="en-US" sz="1000" dirty="0">
                <a:latin typeface="メイリオ" panose="020B0604030504040204" pitchFamily="50" charset="-128"/>
                <a:ea typeface="メイリオ" panose="020B0604030504040204" pitchFamily="50" charset="-128"/>
              </a:rPr>
              <a:t>ステージ。</a:t>
            </a:r>
            <a:endParaRPr lang="en-US" altLang="ja-JP" sz="1000"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CE61398D-EEAE-F6E0-C227-7F3A44E59471}"/>
              </a:ext>
            </a:extLst>
          </p:cNvPr>
          <p:cNvSpPr txBox="1"/>
          <p:nvPr/>
        </p:nvSpPr>
        <p:spPr>
          <a:xfrm>
            <a:off x="7905271" y="154715"/>
            <a:ext cx="4138491" cy="2092881"/>
          </a:xfrm>
          <a:prstGeom prst="rect">
            <a:avLst/>
          </a:prstGeom>
          <a:solidFill>
            <a:schemeClr val="accent6">
              <a:lumMod val="20000"/>
              <a:lumOff val="80000"/>
            </a:schemeClr>
          </a:solidFill>
        </p:spPr>
        <p:txBody>
          <a:bodyPr wrap="square" rtlCol="0">
            <a:spAutoFit/>
          </a:bodyPr>
          <a:lstStyle/>
          <a:p>
            <a:pPr algn="just"/>
            <a:r>
              <a:rPr lang="ja-JP" altLang="en-US" sz="2000" b="1" dirty="0">
                <a:latin typeface="メイリオ" panose="020B0604030504040204" pitchFamily="50" charset="-128"/>
                <a:ea typeface="メイリオ" panose="020B0604030504040204" pitchFamily="50" charset="-128"/>
              </a:rPr>
              <a:t>シード値ゲーム </a:t>
            </a:r>
            <a:r>
              <a:rPr lang="ja-JP" altLang="en-US" sz="1050" b="1" dirty="0">
                <a:latin typeface="メイリオ" panose="020B0604030504040204" pitchFamily="50" charset="-128"/>
                <a:ea typeface="メイリオ" panose="020B0604030504040204" pitchFamily="50" charset="-128"/>
                <a:hlinkClick r:id="rId5"/>
              </a:rPr>
              <a:t>プレイ動画</a:t>
            </a:r>
            <a:endParaRPr lang="en-US" altLang="ja-JP" sz="1050" b="1" dirty="0">
              <a:latin typeface="メイリオ" panose="020B0604030504040204" pitchFamily="50" charset="-128"/>
              <a:ea typeface="メイリオ" panose="020B0604030504040204" pitchFamily="50" charset="-128"/>
            </a:endParaRPr>
          </a:p>
          <a:p>
            <a:pPr algn="just"/>
            <a:r>
              <a:rPr lang="ja-JP" altLang="en-US" sz="1000" b="1" dirty="0">
                <a:latin typeface="メイリオ" panose="020B0604030504040204" pitchFamily="50" charset="-128"/>
                <a:ea typeface="メイリオ" panose="020B0604030504040204" pitchFamily="50" charset="-128"/>
              </a:rPr>
              <a:t>制作人数   </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a:t>
            </a:r>
            <a:r>
              <a:rPr lang="ja-JP" altLang="en-US"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rPr>
              <a:t>人</a:t>
            </a:r>
            <a:endParaRPr lang="en-US" altLang="ja-JP" sz="1000" dirty="0">
              <a:latin typeface="メイリオ" panose="020B0604030504040204" pitchFamily="50" charset="-128"/>
              <a:ea typeface="メイリオ" panose="020B0604030504040204" pitchFamily="50" charset="-128"/>
            </a:endParaRPr>
          </a:p>
          <a:p>
            <a:pPr algn="just"/>
            <a:r>
              <a:rPr lang="ja-JP" altLang="en-US" sz="1000" b="1" dirty="0">
                <a:latin typeface="メイリオ" panose="020B0604030504040204" pitchFamily="50" charset="-128"/>
                <a:ea typeface="メイリオ" panose="020B0604030504040204" pitchFamily="50" charset="-128"/>
              </a:rPr>
              <a:t>開発</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 テキストベース </a:t>
            </a:r>
            <a:r>
              <a:rPr lang="en-US" altLang="ja-JP" sz="1000" dirty="0">
                <a:latin typeface="メイリオ" panose="020B0604030504040204" pitchFamily="50" charset="-128"/>
                <a:ea typeface="メイリオ" panose="020B0604030504040204" pitchFamily="50" charset="-128"/>
              </a:rPr>
              <a:t>C</a:t>
            </a:r>
            <a:r>
              <a:rPr lang="ja-JP" altLang="en-US" sz="1000" dirty="0">
                <a:latin typeface="メイリオ" panose="020B0604030504040204" pitchFamily="50" charset="-128"/>
                <a:ea typeface="メイリオ" panose="020B0604030504040204" pitchFamily="50" charset="-128"/>
              </a:rPr>
              <a:t>言語</a:t>
            </a:r>
          </a:p>
          <a:p>
            <a:pPr algn="just"/>
            <a:r>
              <a:rPr lang="ja-JP" altLang="en-US" sz="1000" b="1" dirty="0">
                <a:latin typeface="メイリオ" panose="020B0604030504040204" pitchFamily="50" charset="-128"/>
                <a:ea typeface="メイリオ" panose="020B0604030504040204" pitchFamily="50" charset="-128"/>
              </a:rPr>
              <a:t>入学         </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a:t>
            </a:r>
            <a:r>
              <a:rPr lang="ja-JP" altLang="en-US"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2</a:t>
            </a:r>
            <a:r>
              <a:rPr lang="ja-JP" altLang="en-US" sz="1000" dirty="0">
                <a:latin typeface="メイリオ" panose="020B0604030504040204" pitchFamily="50" charset="-128"/>
                <a:ea typeface="メイリオ" panose="020B0604030504040204" pitchFamily="50" charset="-128"/>
              </a:rPr>
              <a:t>ヵ月目	</a:t>
            </a:r>
            <a:endParaRPr lang="en-US" altLang="ja-JP" sz="1000" dirty="0">
              <a:latin typeface="メイリオ" panose="020B0604030504040204" pitchFamily="50" charset="-128"/>
              <a:ea typeface="メイリオ" panose="020B0604030504040204" pitchFamily="50" charset="-128"/>
            </a:endParaRPr>
          </a:p>
          <a:p>
            <a:pPr algn="just"/>
            <a:r>
              <a:rPr lang="ja-JP" altLang="en-US" sz="1000" b="1" dirty="0">
                <a:latin typeface="メイリオ" panose="020B0604030504040204" pitchFamily="50" charset="-128"/>
                <a:ea typeface="メイリオ" panose="020B0604030504040204" pitchFamily="50" charset="-128"/>
              </a:rPr>
              <a:t>制作期間</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 2</a:t>
            </a:r>
            <a:r>
              <a:rPr lang="ja-JP" altLang="en-US" sz="1000" dirty="0">
                <a:latin typeface="メイリオ" panose="020B0604030504040204" pitchFamily="50" charset="-128"/>
                <a:ea typeface="メイリオ" panose="020B0604030504040204" pitchFamily="50" charset="-128"/>
              </a:rPr>
              <a:t>週間</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アスキーアート作成</a:t>
            </a:r>
            <a:r>
              <a:rPr lang="en-US" altLang="ja-JP" sz="1000" dirty="0">
                <a:latin typeface="メイリオ" panose="020B0604030504040204" pitchFamily="50" charset="-128"/>
                <a:ea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rPr>
              <a:t>週間</a:t>
            </a:r>
            <a:r>
              <a:rPr lang="en-US" altLang="ja-JP" sz="1000" dirty="0">
                <a:latin typeface="メイリオ" panose="020B0604030504040204" pitchFamily="50" charset="-128"/>
                <a:ea typeface="メイリオ" panose="020B0604030504040204" pitchFamily="50" charset="-128"/>
              </a:rPr>
              <a:t>] </a:t>
            </a:r>
            <a:r>
              <a:rPr lang="ja-JP" altLang="en-US" sz="1000" dirty="0">
                <a:latin typeface="メイリオ" panose="020B0604030504040204" pitchFamily="50" charset="-128"/>
                <a:ea typeface="メイリオ" panose="020B0604030504040204" pitchFamily="50" charset="-128"/>
              </a:rPr>
              <a:t>、プログラム</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主に自動生成とグラフィックの変更</a:t>
            </a:r>
            <a:r>
              <a:rPr lang="en-US" altLang="ja-JP" sz="1000" dirty="0">
                <a:latin typeface="メイリオ" panose="020B0604030504040204" pitchFamily="50" charset="-128"/>
                <a:ea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rPr>
              <a:t>週間</a:t>
            </a:r>
            <a:r>
              <a:rPr lang="en-US" altLang="ja-JP" sz="1000" dirty="0">
                <a:latin typeface="メイリオ" panose="020B0604030504040204" pitchFamily="50" charset="-128"/>
                <a:ea typeface="メイリオ" panose="020B0604030504040204" pitchFamily="50" charset="-128"/>
              </a:rPr>
              <a:t>])</a:t>
            </a:r>
          </a:p>
          <a:p>
            <a:pPr algn="just"/>
            <a:r>
              <a:rPr lang="ja-JP" altLang="en-US" sz="1000" dirty="0">
                <a:latin typeface="メイリオ" panose="020B0604030504040204" pitchFamily="50" charset="-128"/>
                <a:ea typeface="メイリオ" panose="020B0604030504040204" pitchFamily="50" charset="-128"/>
              </a:rPr>
              <a:t>見えない敵につかまらないようにお宝を集めるゲームです。</a:t>
            </a:r>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rPr>
              <a:t>シード値について授業で習い、課題として作成しました。</a:t>
            </a:r>
            <a:br>
              <a:rPr lang="ja-JP" altLang="en-US" sz="1000" dirty="0">
                <a:latin typeface="メイリオ" panose="020B0604030504040204" pitchFamily="50" charset="-128"/>
                <a:ea typeface="メイリオ" panose="020B0604030504040204" pitchFamily="50" charset="-128"/>
              </a:rPr>
            </a:br>
            <a:r>
              <a:rPr lang="ja-JP" altLang="en-US" sz="1000" dirty="0">
                <a:latin typeface="メイリオ" panose="020B0604030504040204" pitchFamily="50" charset="-128"/>
                <a:ea typeface="メイリオ" panose="020B0604030504040204" pitchFamily="50" charset="-128"/>
              </a:rPr>
              <a:t>リピート性と他の人と被るものは制作したくなかったため、自動生成にしました。自動生成にはシード値を使っており、キーワードを入力することでそのキーワード固有のステージが生成されます。クラスの一人がとんでもないスコアを出してくれたのがうれしかったです。</a:t>
            </a:r>
            <a:endParaRPr lang="en-US" altLang="ja-JP" sz="1000" dirty="0">
              <a:latin typeface="メイリオ" panose="020B0604030504040204" pitchFamily="50" charset="-128"/>
              <a:ea typeface="メイリオ" panose="020B0604030504040204" pitchFamily="50" charset="-128"/>
            </a:endParaRPr>
          </a:p>
        </p:txBody>
      </p:sp>
      <p:pic>
        <p:nvPicPr>
          <p:cNvPr id="5" name="図 4" descr="テキスト&#10;&#10;自動的に生成された説明">
            <a:extLst>
              <a:ext uri="{FF2B5EF4-FFF2-40B4-BE49-F238E27FC236}">
                <a16:creationId xmlns:a16="http://schemas.microsoft.com/office/drawing/2014/main" id="{BEE9DAD2-B1DE-0EC3-E6EA-59FFF036629B}"/>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148239" y="154714"/>
            <a:ext cx="3841200" cy="2160000"/>
          </a:xfrm>
          <a:prstGeom prst="rect">
            <a:avLst/>
          </a:prstGeom>
          <a:ln>
            <a:solidFill>
              <a:schemeClr val="tx1">
                <a:lumMod val="50000"/>
                <a:lumOff val="50000"/>
              </a:schemeClr>
            </a:solidFill>
          </a:ln>
        </p:spPr>
      </p:pic>
      <p:pic>
        <p:nvPicPr>
          <p:cNvPr id="7" name="図 6" descr="グラフィカル ユーザー インターフェイス が含まれている画像&#10;&#10;自動的に生成された説明">
            <a:extLst>
              <a:ext uri="{FF2B5EF4-FFF2-40B4-BE49-F238E27FC236}">
                <a16:creationId xmlns:a16="http://schemas.microsoft.com/office/drawing/2014/main" id="{4B97B5CD-E0B8-2768-744C-1DDF581CCE5C}"/>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4064072" y="154714"/>
            <a:ext cx="3841200" cy="2160000"/>
          </a:xfrm>
          <a:prstGeom prst="rect">
            <a:avLst/>
          </a:prstGeom>
          <a:ln>
            <a:solidFill>
              <a:schemeClr val="tx1">
                <a:lumMod val="50000"/>
                <a:lumOff val="50000"/>
              </a:schemeClr>
            </a:solidFill>
          </a:ln>
        </p:spPr>
      </p:pic>
      <p:pic>
        <p:nvPicPr>
          <p:cNvPr id="8" name="図 7" descr="光, テーブル, コンピュータ, 机 が含まれている画像&#10;&#10;自動的に生成された説明">
            <a:extLst>
              <a:ext uri="{FF2B5EF4-FFF2-40B4-BE49-F238E27FC236}">
                <a16:creationId xmlns:a16="http://schemas.microsoft.com/office/drawing/2014/main" id="{DDA6DBF8-F294-825D-3C22-73F59DF46C99}"/>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4064072" y="2349000"/>
            <a:ext cx="3841200" cy="2160000"/>
          </a:xfrm>
          <a:prstGeom prst="rect">
            <a:avLst/>
          </a:prstGeom>
          <a:ln>
            <a:solidFill>
              <a:schemeClr val="tx1">
                <a:lumMod val="50000"/>
                <a:lumOff val="50000"/>
              </a:schemeClr>
            </a:solidFill>
          </a:ln>
        </p:spPr>
      </p:pic>
      <p:pic>
        <p:nvPicPr>
          <p:cNvPr id="9" name="図 8" descr="建物, 座る, 光, 記号 が含まれている画像&#10;&#10;自動的に生成された説明">
            <a:extLst>
              <a:ext uri="{FF2B5EF4-FFF2-40B4-BE49-F238E27FC236}">
                <a16:creationId xmlns:a16="http://schemas.microsoft.com/office/drawing/2014/main" id="{945EE413-E351-E5D3-A57C-B80EE723D21F}"/>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148239" y="2349000"/>
            <a:ext cx="3841200" cy="2160000"/>
          </a:xfrm>
          <a:prstGeom prst="rect">
            <a:avLst/>
          </a:prstGeom>
          <a:ln>
            <a:solidFill>
              <a:schemeClr val="tx1">
                <a:lumMod val="50000"/>
                <a:lumOff val="50000"/>
              </a:schemeClr>
            </a:solidFill>
          </a:ln>
        </p:spPr>
      </p:pic>
      <p:pic>
        <p:nvPicPr>
          <p:cNvPr id="11" name="図 10" descr="テキスト が含まれている画像&#10;&#10;自動的に生成された説明">
            <a:extLst>
              <a:ext uri="{FF2B5EF4-FFF2-40B4-BE49-F238E27FC236}">
                <a16:creationId xmlns:a16="http://schemas.microsoft.com/office/drawing/2014/main" id="{FB77B720-F811-1AB2-CC3E-382DFD10465C}"/>
              </a:ext>
            </a:extLst>
          </p:cNvPr>
          <p:cNvPicPr>
            <a:picLocks/>
          </p:cNvPicPr>
          <p:nvPr/>
        </p:nvPicPr>
        <p:blipFill>
          <a:blip r:embed="rId10">
            <a:extLst>
              <a:ext uri="{28A0092B-C50C-407E-A947-70E740481C1C}">
                <a14:useLocalDpi xmlns:a14="http://schemas.microsoft.com/office/drawing/2010/main" val="0"/>
              </a:ext>
            </a:extLst>
          </a:blip>
          <a:stretch>
            <a:fillRect/>
          </a:stretch>
        </p:blipFill>
        <p:spPr>
          <a:xfrm>
            <a:off x="4064072" y="4543287"/>
            <a:ext cx="3841200" cy="2160000"/>
          </a:xfrm>
          <a:prstGeom prst="rect">
            <a:avLst/>
          </a:prstGeom>
          <a:ln>
            <a:solidFill>
              <a:schemeClr val="tx1">
                <a:lumMod val="50000"/>
                <a:lumOff val="50000"/>
              </a:schemeClr>
            </a:solidFill>
          </a:ln>
        </p:spPr>
      </p:pic>
      <p:pic>
        <p:nvPicPr>
          <p:cNvPr id="12" name="図 11" descr="テキスト&#10;&#10;中程度の精度で自動的に生成された説明">
            <a:extLst>
              <a:ext uri="{FF2B5EF4-FFF2-40B4-BE49-F238E27FC236}">
                <a16:creationId xmlns:a16="http://schemas.microsoft.com/office/drawing/2014/main" id="{D03B4B13-1BA5-22B4-FE02-4B7B16FFB1BD}"/>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148239" y="4543287"/>
            <a:ext cx="3841200" cy="2160000"/>
          </a:xfrm>
          <a:prstGeom prst="rect">
            <a:avLst/>
          </a:prstGeom>
          <a:ln>
            <a:solidFill>
              <a:schemeClr val="tx1">
                <a:lumMod val="50000"/>
                <a:lumOff val="50000"/>
              </a:schemeClr>
            </a:solidFill>
          </a:ln>
        </p:spPr>
      </p:pic>
    </p:spTree>
    <p:extLst>
      <p:ext uri="{BB962C8B-B14F-4D97-AF65-F5344CB8AC3E}">
        <p14:creationId xmlns:p14="http://schemas.microsoft.com/office/powerpoint/2010/main" val="901165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2179F7B-06D8-761E-8274-A4F6B180B6D4}"/>
            </a:ext>
          </a:extLst>
        </p:cNvPr>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C62B4FBE-6101-3748-F9E5-04B9B879EF7F}"/>
              </a:ext>
            </a:extLst>
          </p:cNvPr>
          <p:cNvSpPr txBox="1"/>
          <p:nvPr/>
        </p:nvSpPr>
        <p:spPr>
          <a:xfrm>
            <a:off x="7975701" y="126901"/>
            <a:ext cx="4118764" cy="2408480"/>
          </a:xfrm>
          <a:prstGeom prst="rect">
            <a:avLst/>
          </a:prstGeom>
          <a:solidFill>
            <a:schemeClr val="accent5">
              <a:lumMod val="20000"/>
              <a:lumOff val="80000"/>
            </a:schemeClr>
          </a:solidFill>
        </p:spPr>
        <p:txBody>
          <a:bodyPr wrap="square" rtlCol="0">
            <a:spAutoFit/>
          </a:bodyPr>
          <a:lstStyle/>
          <a:p>
            <a:pPr algn="just"/>
            <a:r>
              <a:rPr lang="en-US" altLang="ja-JP" sz="2000" b="1" dirty="0">
                <a:latin typeface="メイリオ" panose="020B0604030504040204" pitchFamily="50" charset="-128"/>
                <a:ea typeface="メイリオ" panose="020B0604030504040204" pitchFamily="50" charset="-128"/>
              </a:rPr>
              <a:t>TOMATO</a:t>
            </a:r>
            <a:r>
              <a:rPr lang="ja-JP" altLang="en-US" sz="2000" b="1" dirty="0">
                <a:latin typeface="メイリオ" panose="020B0604030504040204" pitchFamily="50" charset="-128"/>
                <a:ea typeface="メイリオ" panose="020B0604030504040204" pitchFamily="50" charset="-128"/>
              </a:rPr>
              <a:t> </a:t>
            </a:r>
            <a:r>
              <a:rPr lang="en-US" altLang="ja-JP" sz="2000" b="1" dirty="0">
                <a:latin typeface="メイリオ" panose="020B0604030504040204" pitchFamily="50" charset="-128"/>
                <a:ea typeface="メイリオ" panose="020B0604030504040204" pitchFamily="50" charset="-128"/>
              </a:rPr>
              <a:t>DROP</a:t>
            </a:r>
            <a:r>
              <a:rPr lang="ja-JP" altLang="en-US" sz="2000" b="1" dirty="0">
                <a:latin typeface="メイリオ" panose="020B0604030504040204" pitchFamily="50" charset="-128"/>
                <a:ea typeface="メイリオ" panose="020B0604030504040204" pitchFamily="50" charset="-128"/>
              </a:rPr>
              <a:t> </a:t>
            </a:r>
            <a:r>
              <a:rPr lang="ja-JP" altLang="en-US" sz="1050" b="1" dirty="0">
                <a:latin typeface="メイリオ" panose="020B0604030504040204" pitchFamily="50" charset="-128"/>
                <a:ea typeface="メイリオ" panose="020B0604030504040204" pitchFamily="50" charset="-128"/>
                <a:hlinkClick r:id="rId3"/>
              </a:rPr>
              <a:t>プレイ動画</a:t>
            </a:r>
            <a:endParaRPr lang="en-US" altLang="ja-JP" sz="2000" b="1" dirty="0">
              <a:latin typeface="メイリオ" panose="020B0604030504040204" pitchFamily="50" charset="-128"/>
              <a:ea typeface="メイリオ" panose="020B0604030504040204" pitchFamily="50" charset="-128"/>
            </a:endParaRPr>
          </a:p>
          <a:p>
            <a:pPr algn="just"/>
            <a:r>
              <a:rPr lang="ja-JP" altLang="en-US" sz="1000" b="1" dirty="0">
                <a:latin typeface="メイリオ" panose="020B0604030504040204" pitchFamily="50" charset="-128"/>
                <a:ea typeface="メイリオ" panose="020B0604030504040204" pitchFamily="50" charset="-128"/>
              </a:rPr>
              <a:t>制作人数</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a:t>
            </a:r>
            <a:r>
              <a:rPr lang="ja-JP" altLang="en-US"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rPr>
              <a:t>人</a:t>
            </a:r>
          </a:p>
          <a:p>
            <a:pPr algn="just"/>
            <a:r>
              <a:rPr lang="ja-JP" altLang="en-US" sz="1000" b="1" dirty="0">
                <a:latin typeface="メイリオ" panose="020B0604030504040204" pitchFamily="50" charset="-128"/>
                <a:ea typeface="メイリオ" panose="020B0604030504040204" pitchFamily="50" charset="-128"/>
              </a:rPr>
              <a:t>開発</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a:t>
            </a:r>
            <a:r>
              <a:rPr lang="ja-JP" altLang="en-US"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DirectX11</a:t>
            </a:r>
            <a:r>
              <a:rPr lang="ja-JP" altLang="en-US" sz="1000" dirty="0">
                <a:latin typeface="メイリオ" panose="020B0604030504040204" pitchFamily="50" charset="-128"/>
                <a:ea typeface="メイリオ" panose="020B0604030504040204" pitchFamily="50" charset="-128"/>
              </a:rPr>
              <a:t>・</a:t>
            </a:r>
            <a:r>
              <a:rPr lang="en-US" altLang="ja-JP" sz="1000" dirty="0">
                <a:latin typeface="メイリオ" panose="020B0604030504040204" pitchFamily="50" charset="-128"/>
                <a:ea typeface="メイリオ" panose="020B0604030504040204" pitchFamily="50" charset="-128"/>
              </a:rPr>
              <a:t>OpenGL※</a:t>
            </a:r>
            <a:r>
              <a:rPr lang="ja-JP" altLang="en-US" sz="1000"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C</a:t>
            </a:r>
            <a:r>
              <a:rPr lang="ja-JP" altLang="en-US" sz="1000" dirty="0">
                <a:latin typeface="メイリオ" panose="020B0604030504040204" pitchFamily="50" charset="-128"/>
                <a:ea typeface="メイリオ" panose="020B0604030504040204" pitchFamily="50" charset="-128"/>
              </a:rPr>
              <a:t>言語</a:t>
            </a:r>
            <a:endParaRPr lang="en-US" altLang="ja-JP" sz="1000" dirty="0">
              <a:latin typeface="メイリオ" panose="020B0604030504040204" pitchFamily="50" charset="-128"/>
              <a:ea typeface="メイリオ" panose="020B0604030504040204" pitchFamily="50" charset="-128"/>
            </a:endParaRPr>
          </a:p>
          <a:p>
            <a:pPr algn="just"/>
            <a:r>
              <a:rPr lang="ja-JP" altLang="en-US" sz="1000" b="1" dirty="0">
                <a:latin typeface="メイリオ" panose="020B0604030504040204" pitchFamily="50" charset="-128"/>
                <a:ea typeface="メイリオ" panose="020B0604030504040204" pitchFamily="50" charset="-128"/>
              </a:rPr>
              <a:t>入学</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a:t>
            </a:r>
            <a:r>
              <a:rPr lang="ja-JP" altLang="en-US"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10</a:t>
            </a:r>
            <a:r>
              <a:rPr lang="ja-JP" altLang="en-US" sz="1000" dirty="0">
                <a:latin typeface="メイリオ" panose="020B0604030504040204" pitchFamily="50" charset="-128"/>
                <a:ea typeface="メイリオ" panose="020B0604030504040204" pitchFamily="50" charset="-128"/>
              </a:rPr>
              <a:t>ヵ月目</a:t>
            </a:r>
          </a:p>
          <a:p>
            <a:pPr algn="just"/>
            <a:r>
              <a:rPr lang="ja-JP" altLang="en-US" sz="1000" b="1" dirty="0">
                <a:latin typeface="メイリオ" panose="020B0604030504040204" pitchFamily="50" charset="-128"/>
                <a:ea typeface="メイリオ" panose="020B0604030504040204" pitchFamily="50" charset="-128"/>
              </a:rPr>
              <a:t>学内コンテスト</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 </a:t>
            </a:r>
            <a:r>
              <a:rPr lang="ja-JP" altLang="en-US" sz="1000" dirty="0">
                <a:latin typeface="メイリオ" panose="020B0604030504040204" pitchFamily="50" charset="-128"/>
                <a:ea typeface="メイリオ" panose="020B0604030504040204" pitchFamily="50" charset="-128"/>
              </a:rPr>
              <a:t>金賞</a:t>
            </a:r>
            <a:endParaRPr lang="en-US" altLang="ja-JP" sz="1000" dirty="0">
              <a:latin typeface="メイリオ" panose="020B0604030504040204" pitchFamily="50" charset="-128"/>
              <a:ea typeface="メイリオ" panose="020B0604030504040204" pitchFamily="50" charset="-128"/>
            </a:endParaRPr>
          </a:p>
          <a:p>
            <a:pPr algn="just"/>
            <a:r>
              <a:rPr lang="ja-JP" altLang="en-US" sz="1000" b="1" dirty="0">
                <a:latin typeface="メイリオ" panose="020B0604030504040204" pitchFamily="50" charset="-128"/>
                <a:ea typeface="メイリオ" panose="020B0604030504040204" pitchFamily="50" charset="-128"/>
              </a:rPr>
              <a:t>制作期間</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 2</a:t>
            </a:r>
            <a:r>
              <a:rPr lang="ja-JP" altLang="en-US" sz="1000" dirty="0">
                <a:latin typeface="メイリオ" panose="020B0604030504040204" pitchFamily="50" charset="-128"/>
                <a:ea typeface="メイリオ" panose="020B0604030504040204" pitchFamily="50" charset="-128"/>
              </a:rPr>
              <a:t>ヵ月</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着想</a:t>
            </a:r>
            <a:r>
              <a:rPr lang="en-US" altLang="ja-JP" sz="1000" dirty="0">
                <a:latin typeface="メイリオ" panose="020B0604030504040204" pitchFamily="50" charset="-128"/>
                <a:ea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rPr>
              <a:t>週間</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、グラフィック</a:t>
            </a:r>
            <a:r>
              <a:rPr lang="en-US" altLang="ja-JP" sz="1000" dirty="0">
                <a:latin typeface="メイリオ" panose="020B0604030504040204" pitchFamily="50" charset="-128"/>
                <a:ea typeface="メイリオ" panose="020B0604030504040204" pitchFamily="50" charset="-128"/>
              </a:rPr>
              <a:t>[2</a:t>
            </a:r>
            <a:r>
              <a:rPr lang="ja-JP" altLang="en-US" sz="1000" dirty="0">
                <a:latin typeface="メイリオ" panose="020B0604030504040204" pitchFamily="50" charset="-128"/>
                <a:ea typeface="メイリオ" panose="020B0604030504040204" pitchFamily="50" charset="-128"/>
              </a:rPr>
              <a:t>週間</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、ステージ作成</a:t>
            </a:r>
            <a:r>
              <a:rPr lang="en-US" altLang="ja-JP" sz="1000" dirty="0">
                <a:latin typeface="メイリオ" panose="020B0604030504040204" pitchFamily="50" charset="-128"/>
                <a:ea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rPr>
              <a:t>週間</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、移植</a:t>
            </a:r>
            <a:r>
              <a:rPr lang="en-US" altLang="ja-JP" sz="1000" dirty="0">
                <a:latin typeface="メイリオ" panose="020B0604030504040204" pitchFamily="50" charset="-128"/>
                <a:ea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rPr>
              <a:t>週間</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、プログラム</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主に疑似</a:t>
            </a:r>
            <a:r>
              <a:rPr lang="en-US" altLang="ja-JP" sz="1000" dirty="0">
                <a:latin typeface="メイリオ" panose="020B0604030504040204" pitchFamily="50" charset="-128"/>
                <a:ea typeface="メイリオ" panose="020B0604030504040204" pitchFamily="50" charset="-128"/>
              </a:rPr>
              <a:t>3D)</a:t>
            </a:r>
            <a:endParaRPr lang="ja-JP" altLang="en-US" sz="1000" dirty="0">
              <a:latin typeface="メイリオ" panose="020B0604030504040204" pitchFamily="50" charset="-128"/>
              <a:ea typeface="メイリオ" panose="020B0604030504040204" pitchFamily="50" charset="-128"/>
            </a:endParaRPr>
          </a:p>
          <a:p>
            <a:pPr algn="just"/>
            <a:r>
              <a:rPr lang="en-US" altLang="ja-JP" sz="1000" dirty="0">
                <a:latin typeface="メイリオ" panose="020B0604030504040204" pitchFamily="50" charset="-128"/>
                <a:ea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rPr>
              <a:t>ヵ月</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※Switch</a:t>
            </a:r>
            <a:r>
              <a:rPr lang="ja-JP" altLang="en-US" sz="1000" dirty="0">
                <a:latin typeface="メイリオ" panose="020B0604030504040204" pitchFamily="50" charset="-128"/>
                <a:ea typeface="メイリオ" panose="020B0604030504040204" pitchFamily="50" charset="-128"/>
              </a:rPr>
              <a:t>への移植時に</a:t>
            </a:r>
            <a:r>
              <a:rPr lang="en-US" altLang="ja-JP" sz="1000" dirty="0">
                <a:latin typeface="メイリオ" panose="020B0604030504040204" pitchFamily="50" charset="-128"/>
                <a:ea typeface="メイリオ" panose="020B0604030504040204" pitchFamily="50" charset="-128"/>
              </a:rPr>
              <a:t>OpenGL</a:t>
            </a:r>
            <a:r>
              <a:rPr lang="ja-JP" altLang="en-US" sz="1000" dirty="0">
                <a:latin typeface="メイリオ" panose="020B0604030504040204" pitchFamily="50" charset="-128"/>
                <a:ea typeface="メイリオ" panose="020B0604030504040204" pitchFamily="50" charset="-128"/>
              </a:rPr>
              <a:t>を使用</a:t>
            </a:r>
            <a:endParaRPr lang="en-US" altLang="ja-JP" sz="1000" dirty="0">
              <a:latin typeface="メイリオ" panose="020B0604030504040204" pitchFamily="50" charset="-128"/>
              <a:ea typeface="メイリオ" panose="020B0604030504040204" pitchFamily="50" charset="-128"/>
            </a:endParaRPr>
          </a:p>
          <a:p>
            <a:pPr algn="just"/>
            <a:r>
              <a:rPr lang="ja-JP" altLang="en-US" sz="1000" dirty="0">
                <a:latin typeface="メイリオ" panose="020B0604030504040204" pitchFamily="50" charset="-128"/>
                <a:ea typeface="メイリオ" panose="020B0604030504040204" pitchFamily="50" charset="-128"/>
              </a:rPr>
              <a:t>トマトを操作し障害物を避けひたすら落ちるゲームです。トマトのグラフィックは</a:t>
            </a:r>
            <a:r>
              <a:rPr lang="en-US" altLang="ja-JP" sz="1000" dirty="0">
                <a:latin typeface="メイリオ" panose="020B0604030504040204" pitchFamily="50" charset="-128"/>
                <a:ea typeface="メイリオ" panose="020B0604030504040204" pitchFamily="50" charset="-128"/>
              </a:rPr>
              <a:t>Maya</a:t>
            </a:r>
            <a:r>
              <a:rPr lang="ja-JP" altLang="en-US" sz="1000" dirty="0">
                <a:latin typeface="メイリオ" panose="020B0604030504040204" pitchFamily="50" charset="-128"/>
                <a:ea typeface="メイリオ" panose="020B0604030504040204" pitchFamily="50" charset="-128"/>
              </a:rPr>
              <a:t>で作成したものをドットに変換して作りました。他の人がやらないであろうと思い疑似</a:t>
            </a:r>
            <a:r>
              <a:rPr lang="en-US" altLang="ja-JP" sz="1000" dirty="0">
                <a:latin typeface="メイリオ" panose="020B0604030504040204" pitchFamily="50" charset="-128"/>
                <a:ea typeface="メイリオ" panose="020B0604030504040204" pitchFamily="50" charset="-128"/>
              </a:rPr>
              <a:t>3D</a:t>
            </a:r>
            <a:r>
              <a:rPr lang="ja-JP" altLang="en-US" sz="1000" dirty="0">
                <a:latin typeface="メイリオ" panose="020B0604030504040204" pitchFamily="50" charset="-128"/>
                <a:ea typeface="メイリオ" panose="020B0604030504040204" pitchFamily="50" charset="-128"/>
              </a:rPr>
              <a:t>に挑戦してみました。とにかく、立体的に落ちてることが伝わるように制作しました。壁出現パターン全</a:t>
            </a:r>
            <a:r>
              <a:rPr lang="en-US" altLang="ja-JP" sz="1000" dirty="0">
                <a:latin typeface="メイリオ" panose="020B0604030504040204" pitchFamily="50" charset="-128"/>
                <a:ea typeface="メイリオ" panose="020B0604030504040204" pitchFamily="50" charset="-128"/>
              </a:rPr>
              <a:t>27</a:t>
            </a:r>
            <a:r>
              <a:rPr lang="ja-JP" altLang="en-US" sz="1000" dirty="0">
                <a:latin typeface="メイリオ" panose="020B0604030504040204" pitchFamily="50" charset="-128"/>
                <a:ea typeface="メイリオ" panose="020B0604030504040204" pitchFamily="50" charset="-128"/>
              </a:rPr>
              <a:t>種類。</a:t>
            </a:r>
            <a:endParaRPr lang="en-US" altLang="ja-JP" sz="1000" dirty="0">
              <a:latin typeface="メイリオ" panose="020B0604030504040204" pitchFamily="50" charset="-128"/>
              <a:ea typeface="メイリオ" panose="020B0604030504040204" pitchFamily="50" charset="-128"/>
            </a:endParaRPr>
          </a:p>
          <a:p>
            <a:pPr algn="just"/>
            <a:endParaRPr lang="ja-JP" altLang="en-US" sz="1051"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60641F7A-EE4D-C56B-143B-5EDF0F3C2F2F}"/>
              </a:ext>
            </a:extLst>
          </p:cNvPr>
          <p:cNvSpPr txBox="1"/>
          <p:nvPr/>
        </p:nvSpPr>
        <p:spPr>
          <a:xfrm>
            <a:off x="7975701" y="2369701"/>
            <a:ext cx="4118764" cy="2254592"/>
          </a:xfrm>
          <a:prstGeom prst="rect">
            <a:avLst/>
          </a:prstGeom>
          <a:solidFill>
            <a:schemeClr val="accent5">
              <a:lumMod val="20000"/>
              <a:lumOff val="80000"/>
            </a:schemeClr>
          </a:solidFill>
        </p:spPr>
        <p:txBody>
          <a:bodyPr wrap="square" rtlCol="0">
            <a:spAutoFit/>
          </a:bodyPr>
          <a:lstStyle/>
          <a:p>
            <a:pPr algn="just"/>
            <a:r>
              <a:rPr lang="ja-JP" altLang="en-US" sz="2000" b="1" dirty="0">
                <a:latin typeface="メイリオ" panose="020B0604030504040204" pitchFamily="50" charset="-128"/>
                <a:ea typeface="メイリオ" panose="020B0604030504040204" pitchFamily="50" charset="-128"/>
              </a:rPr>
              <a:t>タコショット </a:t>
            </a:r>
            <a:r>
              <a:rPr lang="ja-JP" altLang="en-US" sz="1050" b="1" dirty="0">
                <a:latin typeface="メイリオ" panose="020B0604030504040204" pitchFamily="50" charset="-128"/>
                <a:ea typeface="メイリオ" panose="020B0604030504040204" pitchFamily="50" charset="-128"/>
                <a:hlinkClick r:id="rId4"/>
              </a:rPr>
              <a:t>プレイ動画</a:t>
            </a:r>
            <a:endParaRPr lang="en-US" altLang="ja-JP" sz="2000" b="1" dirty="0">
              <a:latin typeface="メイリオ" panose="020B0604030504040204" pitchFamily="50" charset="-128"/>
              <a:ea typeface="メイリオ" panose="020B0604030504040204" pitchFamily="50" charset="-128"/>
            </a:endParaRPr>
          </a:p>
          <a:p>
            <a:pPr algn="just"/>
            <a:r>
              <a:rPr lang="ja-JP" altLang="en-US" sz="1000" b="1" dirty="0">
                <a:latin typeface="メイリオ" panose="020B0604030504040204" pitchFamily="50" charset="-128"/>
                <a:ea typeface="メイリオ" panose="020B0604030504040204" pitchFamily="50" charset="-128"/>
              </a:rPr>
              <a:t>制作人数</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a:t>
            </a:r>
            <a:r>
              <a:rPr lang="ja-JP" altLang="en-US"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rPr>
              <a:t>人</a:t>
            </a:r>
          </a:p>
          <a:p>
            <a:pPr algn="just"/>
            <a:r>
              <a:rPr lang="ja-JP" altLang="en-US" sz="1000" b="1" dirty="0">
                <a:latin typeface="メイリオ" panose="020B0604030504040204" pitchFamily="50" charset="-128"/>
                <a:ea typeface="メイリオ" panose="020B0604030504040204" pitchFamily="50" charset="-128"/>
              </a:rPr>
              <a:t>開発</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a:t>
            </a:r>
            <a:r>
              <a:rPr lang="ja-JP" altLang="en-US"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DirectX11</a:t>
            </a:r>
            <a:r>
              <a:rPr lang="ja-JP" altLang="en-US" sz="1000"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C</a:t>
            </a:r>
            <a:r>
              <a:rPr lang="ja-JP" altLang="en-US" sz="1000" dirty="0">
                <a:latin typeface="メイリオ" panose="020B0604030504040204" pitchFamily="50" charset="-128"/>
                <a:ea typeface="メイリオ" panose="020B0604030504040204" pitchFamily="50" charset="-128"/>
              </a:rPr>
              <a:t>言語</a:t>
            </a:r>
            <a:endParaRPr lang="en-US" altLang="ja-JP" sz="1000" dirty="0">
              <a:latin typeface="メイリオ" panose="020B0604030504040204" pitchFamily="50" charset="-128"/>
              <a:ea typeface="メイリオ" panose="020B0604030504040204" pitchFamily="50" charset="-128"/>
            </a:endParaRPr>
          </a:p>
          <a:p>
            <a:pPr algn="just"/>
            <a:r>
              <a:rPr lang="ja-JP" altLang="en-US" sz="1000" b="1" dirty="0">
                <a:latin typeface="メイリオ" panose="020B0604030504040204" pitchFamily="50" charset="-128"/>
                <a:ea typeface="メイリオ" panose="020B0604030504040204" pitchFamily="50" charset="-128"/>
              </a:rPr>
              <a:t>入学</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a:t>
            </a:r>
            <a:r>
              <a:rPr lang="ja-JP" altLang="en-US"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10</a:t>
            </a:r>
            <a:r>
              <a:rPr lang="ja-JP" altLang="en-US" sz="1000" dirty="0">
                <a:latin typeface="メイリオ" panose="020B0604030504040204" pitchFamily="50" charset="-128"/>
                <a:ea typeface="メイリオ" panose="020B0604030504040204" pitchFamily="50" charset="-128"/>
              </a:rPr>
              <a:t>ヵ月目</a:t>
            </a:r>
            <a:endParaRPr lang="en-US" altLang="ja-JP" sz="1000" dirty="0">
              <a:latin typeface="メイリオ" panose="020B0604030504040204" pitchFamily="50" charset="-128"/>
              <a:ea typeface="メイリオ" panose="020B0604030504040204" pitchFamily="50" charset="-128"/>
            </a:endParaRPr>
          </a:p>
          <a:p>
            <a:pPr algn="just"/>
            <a:r>
              <a:rPr lang="ja-JP" altLang="en-US" sz="1000" b="1" dirty="0">
                <a:latin typeface="メイリオ" panose="020B0604030504040204" pitchFamily="50" charset="-128"/>
                <a:ea typeface="メイリオ" panose="020B0604030504040204" pitchFamily="50" charset="-128"/>
              </a:rPr>
              <a:t>制作期間</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 1</a:t>
            </a:r>
            <a:r>
              <a:rPr lang="ja-JP" altLang="en-US" sz="1000" dirty="0">
                <a:latin typeface="メイリオ" panose="020B0604030504040204" pitchFamily="50" charset="-128"/>
                <a:ea typeface="メイリオ" panose="020B0604030504040204" pitchFamily="50" charset="-128"/>
              </a:rPr>
              <a:t>ヵ月</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プログラム</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主にプレイヤー基本動作やカメラ移動、ループするステージの実装</a:t>
            </a:r>
            <a:r>
              <a:rPr lang="en-US" altLang="ja-JP" sz="1000" dirty="0">
                <a:latin typeface="メイリオ" panose="020B0604030504040204" pitchFamily="50" charset="-128"/>
                <a:ea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rPr>
              <a:t>ヵ月</a:t>
            </a:r>
            <a:r>
              <a:rPr lang="en-US" altLang="ja-JP" sz="1000" dirty="0">
                <a:latin typeface="メイリオ" panose="020B0604030504040204" pitchFamily="50" charset="-128"/>
                <a:ea typeface="メイリオ" panose="020B0604030504040204" pitchFamily="50" charset="-128"/>
              </a:rPr>
              <a:t>])</a:t>
            </a:r>
          </a:p>
          <a:p>
            <a:pPr algn="just"/>
            <a:r>
              <a:rPr lang="en-US" altLang="ja-JP" sz="1000" dirty="0">
                <a:solidFill>
                  <a:srgbClr val="202124"/>
                </a:solidFill>
                <a:latin typeface="メイリオ" panose="020B0604030504040204" pitchFamily="50" charset="-128"/>
                <a:ea typeface="メイリオ" panose="020B0604030504040204" pitchFamily="50" charset="-128"/>
                <a:hlinkClick r:id="rId5"/>
              </a:rPr>
              <a:t>Game Maker</a:t>
            </a:r>
            <a:r>
              <a:rPr lang="ja-JP" altLang="en-US" sz="1000" dirty="0">
                <a:solidFill>
                  <a:srgbClr val="202124"/>
                </a:solidFill>
                <a:latin typeface="メイリオ" panose="020B0604030504040204" pitchFamily="50" charset="-128"/>
                <a:ea typeface="メイリオ" panose="020B0604030504040204" pitchFamily="50" charset="-128"/>
              </a:rPr>
              <a:t>でチュートリアル動画を見ながら作成したゲームを</a:t>
            </a:r>
            <a:r>
              <a:rPr lang="en-US" altLang="ja-JP" sz="1000" dirty="0">
                <a:solidFill>
                  <a:srgbClr val="202124"/>
                </a:solidFill>
                <a:latin typeface="メイリオ" panose="020B0604030504040204" pitchFamily="50" charset="-128"/>
                <a:ea typeface="メイリオ" panose="020B0604030504040204" pitchFamily="50" charset="-128"/>
              </a:rPr>
              <a:t>DirectX</a:t>
            </a:r>
            <a:r>
              <a:rPr lang="ja-JP" altLang="en-US" sz="1000" dirty="0">
                <a:solidFill>
                  <a:srgbClr val="202124"/>
                </a:solidFill>
                <a:latin typeface="メイリオ" panose="020B0604030504040204" pitchFamily="50" charset="-128"/>
                <a:ea typeface="メイリオ" panose="020B0604030504040204" pitchFamily="50" charset="-128"/>
              </a:rPr>
              <a:t>で再現しました。前に作成した時よりアイテムや</a:t>
            </a:r>
            <a:r>
              <a:rPr lang="en-US" altLang="ja-JP" sz="1000" dirty="0">
                <a:solidFill>
                  <a:srgbClr val="202124"/>
                </a:solidFill>
                <a:latin typeface="メイリオ" panose="020B0604030504040204" pitchFamily="50" charset="-128"/>
                <a:ea typeface="メイリオ" panose="020B0604030504040204" pitchFamily="50" charset="-128"/>
              </a:rPr>
              <a:t>UI</a:t>
            </a:r>
            <a:r>
              <a:rPr lang="ja-JP" altLang="en-US" sz="1000" dirty="0">
                <a:solidFill>
                  <a:srgbClr val="202124"/>
                </a:solidFill>
                <a:latin typeface="メイリオ" panose="020B0604030504040204" pitchFamily="50" charset="-128"/>
                <a:ea typeface="メイリオ" panose="020B0604030504040204" pitchFamily="50" charset="-128"/>
              </a:rPr>
              <a:t>敵を追加しました。グラフィックはどれも自前で用意していますが、このゲームは特に統一感のある仕上がりになったと思います。プログラムに関しては新しいゲームを作成する際、応用できるように意識して制作しました。ステージの</a:t>
            </a:r>
            <a:r>
              <a:rPr lang="ja-JP" altLang="en-US" sz="1000" dirty="0">
                <a:latin typeface="メイリオ" panose="020B0604030504040204" pitchFamily="50" charset="-128"/>
                <a:ea typeface="メイリオ" panose="020B0604030504040204" pitchFamily="50" charset="-128"/>
              </a:rPr>
              <a:t>ループ処理が難しかったです。</a:t>
            </a:r>
            <a:endParaRPr lang="en-US" altLang="ja-JP" sz="1000" dirty="0">
              <a:solidFill>
                <a:srgbClr val="202124"/>
              </a:solidFill>
              <a:latin typeface="メイリオ" panose="020B0604030504040204" pitchFamily="50" charset="-128"/>
              <a:ea typeface="メイリオ" panose="020B0604030504040204" pitchFamily="50" charset="-128"/>
            </a:endParaRPr>
          </a:p>
          <a:p>
            <a:pPr algn="just"/>
            <a:endParaRPr lang="ja-JP" altLang="en-US" sz="1051"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9CC7E7BF-BB39-112D-E6D5-F14B63E37BE0}"/>
              </a:ext>
            </a:extLst>
          </p:cNvPr>
          <p:cNvSpPr txBox="1"/>
          <p:nvPr/>
        </p:nvSpPr>
        <p:spPr>
          <a:xfrm>
            <a:off x="7975701" y="4499615"/>
            <a:ext cx="4118764" cy="2193806"/>
          </a:xfrm>
          <a:prstGeom prst="rect">
            <a:avLst/>
          </a:prstGeom>
          <a:solidFill>
            <a:schemeClr val="accent5">
              <a:lumMod val="20000"/>
              <a:lumOff val="80000"/>
            </a:schemeClr>
          </a:solidFill>
        </p:spPr>
        <p:txBody>
          <a:bodyPr wrap="square" rtlCol="0">
            <a:spAutoFit/>
          </a:bodyPr>
          <a:lstStyle/>
          <a:p>
            <a:pPr algn="just"/>
            <a:r>
              <a:rPr lang="ja-JP" altLang="en-US" sz="2000" b="1" dirty="0">
                <a:latin typeface="メイリオ" panose="020B0604030504040204" pitchFamily="50" charset="-128"/>
                <a:ea typeface="メイリオ" panose="020B0604030504040204" pitchFamily="50" charset="-128"/>
              </a:rPr>
              <a:t>トッシャー </a:t>
            </a:r>
            <a:r>
              <a:rPr lang="ja-JP" altLang="en-US" sz="1050" b="1" dirty="0">
                <a:latin typeface="メイリオ" panose="020B0604030504040204" pitchFamily="50" charset="-128"/>
                <a:ea typeface="メイリオ" panose="020B0604030504040204" pitchFamily="50" charset="-128"/>
                <a:hlinkClick r:id="rId6"/>
              </a:rPr>
              <a:t>プレイ動画</a:t>
            </a:r>
            <a:endParaRPr lang="en-US" altLang="ja-JP" sz="2000" b="1" dirty="0">
              <a:latin typeface="メイリオ" panose="020B0604030504040204" pitchFamily="50" charset="-128"/>
              <a:ea typeface="メイリオ" panose="020B0604030504040204" pitchFamily="50" charset="-128"/>
            </a:endParaRPr>
          </a:p>
          <a:p>
            <a:pPr algn="just"/>
            <a:r>
              <a:rPr lang="ja-JP" altLang="en-US" sz="1000" b="1" dirty="0">
                <a:latin typeface="メイリオ" panose="020B0604030504040204" pitchFamily="50" charset="-128"/>
                <a:ea typeface="メイリオ" panose="020B0604030504040204" pitchFamily="50" charset="-128"/>
              </a:rPr>
              <a:t>制作人数</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a:t>
            </a:r>
            <a:r>
              <a:rPr lang="ja-JP" altLang="en-US"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rPr>
              <a:t>人</a:t>
            </a:r>
          </a:p>
          <a:p>
            <a:pPr algn="just"/>
            <a:r>
              <a:rPr lang="ja-JP" altLang="en-US" sz="1000" b="1" dirty="0">
                <a:latin typeface="メイリオ" panose="020B0604030504040204" pitchFamily="50" charset="-128"/>
                <a:ea typeface="メイリオ" panose="020B0604030504040204" pitchFamily="50" charset="-128"/>
              </a:rPr>
              <a:t>開発</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a:t>
            </a:r>
            <a:r>
              <a:rPr lang="ja-JP" altLang="en-US"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DirectX11</a:t>
            </a:r>
            <a:r>
              <a:rPr lang="ja-JP" altLang="en-US" sz="1000"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C++</a:t>
            </a:r>
          </a:p>
          <a:p>
            <a:pPr algn="just"/>
            <a:r>
              <a:rPr lang="ja-JP" altLang="en-US" sz="1000" b="1" dirty="0">
                <a:latin typeface="メイリオ" panose="020B0604030504040204" pitchFamily="50" charset="-128"/>
                <a:ea typeface="メイリオ" panose="020B0604030504040204" pitchFamily="50" charset="-128"/>
              </a:rPr>
              <a:t>入学</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a:t>
            </a:r>
            <a:r>
              <a:rPr lang="ja-JP" altLang="en-US"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rPr>
              <a:t>年</a:t>
            </a:r>
            <a:r>
              <a:rPr lang="en-US" altLang="ja-JP" sz="1000" dirty="0">
                <a:latin typeface="メイリオ" panose="020B0604030504040204" pitchFamily="50" charset="-128"/>
                <a:ea typeface="メイリオ" panose="020B0604030504040204" pitchFamily="50" charset="-128"/>
              </a:rPr>
              <a:t>4</a:t>
            </a:r>
            <a:r>
              <a:rPr lang="ja-JP" altLang="en-US" sz="1000" dirty="0">
                <a:latin typeface="メイリオ" panose="020B0604030504040204" pitchFamily="50" charset="-128"/>
                <a:ea typeface="メイリオ" panose="020B0604030504040204" pitchFamily="50" charset="-128"/>
              </a:rPr>
              <a:t>ヵ月目</a:t>
            </a:r>
            <a:endParaRPr lang="en-US" altLang="ja-JP" sz="1000" dirty="0">
              <a:latin typeface="メイリオ" panose="020B0604030504040204" pitchFamily="50" charset="-128"/>
              <a:ea typeface="メイリオ" panose="020B0604030504040204" pitchFamily="50" charset="-128"/>
            </a:endParaRPr>
          </a:p>
          <a:p>
            <a:pPr algn="just"/>
            <a:r>
              <a:rPr lang="ja-JP" altLang="en-US" sz="1000" b="1" dirty="0">
                <a:latin typeface="メイリオ" panose="020B0604030504040204" pitchFamily="50" charset="-128"/>
                <a:ea typeface="メイリオ" panose="020B0604030504040204" pitchFamily="50" charset="-128"/>
              </a:rPr>
              <a:t>制作期間</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 3</a:t>
            </a:r>
            <a:r>
              <a:rPr lang="ja-JP" altLang="en-US" sz="1000" dirty="0">
                <a:latin typeface="メイリオ" panose="020B0604030504040204" pitchFamily="50" charset="-128"/>
                <a:ea typeface="メイリオ" panose="020B0604030504040204" pitchFamily="50" charset="-128"/>
              </a:rPr>
              <a:t>ヵ月</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グラフィック</a:t>
            </a:r>
            <a:r>
              <a:rPr lang="en-US" altLang="ja-JP" sz="1000" dirty="0">
                <a:latin typeface="メイリオ" panose="020B0604030504040204" pitchFamily="50" charset="-128"/>
                <a:ea typeface="メイリオ" panose="020B0604030504040204" pitchFamily="50" charset="-128"/>
              </a:rPr>
              <a:t>[3</a:t>
            </a:r>
            <a:r>
              <a:rPr lang="ja-JP" altLang="en-US" sz="1000" dirty="0">
                <a:latin typeface="メイリオ" panose="020B0604030504040204" pitchFamily="50" charset="-128"/>
                <a:ea typeface="メイリオ" panose="020B0604030504040204" pitchFamily="50" charset="-128"/>
              </a:rPr>
              <a:t>週間</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a:t>
            </a:r>
            <a:r>
              <a:rPr lang="en-US" altLang="ja-JP" sz="1000" dirty="0">
                <a:latin typeface="メイリオ" panose="020B0604030504040204" pitchFamily="50" charset="-128"/>
                <a:ea typeface="メイリオ" panose="020B0604030504040204" pitchFamily="50" charset="-128"/>
              </a:rPr>
              <a:t>C++</a:t>
            </a:r>
            <a:r>
              <a:rPr lang="ja-JP" altLang="en-US" sz="1000" dirty="0">
                <a:latin typeface="メイリオ" panose="020B0604030504040204" pitchFamily="50" charset="-128"/>
                <a:ea typeface="メイリオ" panose="020B0604030504040204" pitchFamily="50" charset="-128"/>
              </a:rPr>
              <a:t>化</a:t>
            </a:r>
            <a:r>
              <a:rPr lang="en-US" altLang="ja-JP" sz="1000" dirty="0">
                <a:latin typeface="メイリオ" panose="020B0604030504040204" pitchFamily="50" charset="-128"/>
                <a:ea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rPr>
              <a:t>ヵ月</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、プログラム</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主にプレイヤー基本動作、敵の実装</a:t>
            </a:r>
            <a:r>
              <a:rPr lang="en-US" altLang="ja-JP" sz="1000" dirty="0">
                <a:latin typeface="メイリオ" panose="020B0604030504040204" pitchFamily="50" charset="-128"/>
                <a:ea typeface="メイリオ" panose="020B0604030504040204" pitchFamily="50" charset="-128"/>
              </a:rPr>
              <a:t>)[2</a:t>
            </a:r>
            <a:r>
              <a:rPr lang="ja-JP" altLang="en-US" sz="1000" dirty="0">
                <a:latin typeface="メイリオ" panose="020B0604030504040204" pitchFamily="50" charset="-128"/>
                <a:ea typeface="メイリオ" panose="020B0604030504040204" pitchFamily="50" charset="-128"/>
              </a:rPr>
              <a:t>ヵ月</a:t>
            </a:r>
            <a:r>
              <a:rPr lang="en-US" altLang="ja-JP" sz="1000" dirty="0">
                <a:latin typeface="メイリオ" panose="020B0604030504040204" pitchFamily="50" charset="-128"/>
                <a:ea typeface="メイリオ" panose="020B0604030504040204" pitchFamily="50" charset="-128"/>
              </a:rPr>
              <a:t>])</a:t>
            </a:r>
          </a:p>
          <a:p>
            <a:pPr algn="just"/>
            <a:r>
              <a:rPr lang="ja-JP" altLang="en-US" sz="951" dirty="0">
                <a:latin typeface="メイリオ" panose="020B0604030504040204" pitchFamily="50" charset="-128"/>
                <a:ea typeface="メイリオ" panose="020B0604030504040204" pitchFamily="50" charset="-128"/>
              </a:rPr>
              <a:t>暗闇をさまよい見えない敵に気を付けながらコインを集めるゲームです。グラフィックを用意する時間がないと考え、一人称視点にし敵を透明な設定にすることにしました。画面が暗めなのもグラフィックの粗を隠したいがためでしたが、あまり評判は良くなかったです。</a:t>
            </a:r>
            <a:r>
              <a:rPr lang="en-US" altLang="ja-JP" sz="951" dirty="0">
                <a:latin typeface="メイリオ" panose="020B0604030504040204" pitchFamily="50" charset="-128"/>
                <a:ea typeface="メイリオ" panose="020B0604030504040204" pitchFamily="50" charset="-128"/>
              </a:rPr>
              <a:t>3D</a:t>
            </a:r>
            <a:r>
              <a:rPr lang="ja-JP" altLang="en-US" sz="951" dirty="0">
                <a:latin typeface="メイリオ" panose="020B0604030504040204" pitchFamily="50" charset="-128"/>
                <a:ea typeface="メイリオ" panose="020B0604030504040204" pitchFamily="50" charset="-128"/>
              </a:rPr>
              <a:t>のゲームでは今までより計算が複雑になり苦戦しました。デザインパターンを意識してプログラムを書くのも難しかったです。学ぶことはまだまだ沢山あると感じました。</a:t>
            </a:r>
            <a:endParaRPr lang="en-US" altLang="ja-JP" sz="951" dirty="0">
              <a:latin typeface="メイリオ" panose="020B0604030504040204" pitchFamily="50" charset="-128"/>
              <a:ea typeface="メイリオ" panose="020B0604030504040204" pitchFamily="50" charset="-128"/>
            </a:endParaRPr>
          </a:p>
        </p:txBody>
      </p:sp>
      <p:pic>
        <p:nvPicPr>
          <p:cNvPr id="2" name="図 1" descr="ダイアグラム が含まれている画像&#10;&#10;自動的に生成された説明">
            <a:extLst>
              <a:ext uri="{FF2B5EF4-FFF2-40B4-BE49-F238E27FC236}">
                <a16:creationId xmlns:a16="http://schemas.microsoft.com/office/drawing/2014/main" id="{EA6AB148-FCBA-7B20-E325-EC44F7BA51D0}"/>
              </a:ext>
            </a:extLst>
          </p:cNvPr>
          <p:cNvPicPr preferRelativeResize="0">
            <a:picLocks noChangeAspect="1"/>
          </p:cNvPicPr>
          <p:nvPr/>
        </p:nvPicPr>
        <p:blipFill>
          <a:blip r:embed="rId7">
            <a:extLst>
              <a:ext uri="{28A0092B-C50C-407E-A947-70E740481C1C}">
                <a14:useLocalDpi xmlns:a14="http://schemas.microsoft.com/office/drawing/2010/main" val="0"/>
              </a:ext>
            </a:extLst>
          </a:blip>
          <a:stretch>
            <a:fillRect/>
          </a:stretch>
        </p:blipFill>
        <p:spPr>
          <a:xfrm>
            <a:off x="190155" y="168301"/>
            <a:ext cx="3840000" cy="2160000"/>
          </a:xfrm>
          <a:prstGeom prst="rect">
            <a:avLst/>
          </a:prstGeom>
          <a:ln>
            <a:solidFill>
              <a:schemeClr val="tx1">
                <a:lumMod val="50000"/>
                <a:lumOff val="50000"/>
              </a:schemeClr>
            </a:solidFill>
          </a:ln>
        </p:spPr>
      </p:pic>
      <p:pic>
        <p:nvPicPr>
          <p:cNvPr id="19" name="図 18" descr="建物, フェンス が含まれている画像&#10;&#10;自動的に生成された説明">
            <a:extLst>
              <a:ext uri="{FF2B5EF4-FFF2-40B4-BE49-F238E27FC236}">
                <a16:creationId xmlns:a16="http://schemas.microsoft.com/office/drawing/2014/main" id="{96BDC959-0286-9893-E756-62C00BBC4440}"/>
              </a:ext>
            </a:extLst>
          </p:cNvPr>
          <p:cNvPicPr preferRelativeResize="0">
            <a:picLocks noChangeAspect="1"/>
          </p:cNvPicPr>
          <p:nvPr/>
        </p:nvPicPr>
        <p:blipFill>
          <a:blip r:embed="rId8">
            <a:extLst>
              <a:ext uri="{28A0092B-C50C-407E-A947-70E740481C1C}">
                <a14:useLocalDpi xmlns:a14="http://schemas.microsoft.com/office/drawing/2010/main" val="0"/>
              </a:ext>
            </a:extLst>
          </a:blip>
          <a:stretch>
            <a:fillRect/>
          </a:stretch>
        </p:blipFill>
        <p:spPr>
          <a:xfrm>
            <a:off x="4135700" y="168301"/>
            <a:ext cx="3840000" cy="2160000"/>
          </a:xfrm>
          <a:prstGeom prst="rect">
            <a:avLst/>
          </a:prstGeom>
          <a:ln>
            <a:solidFill>
              <a:schemeClr val="tx1">
                <a:lumMod val="50000"/>
                <a:lumOff val="50000"/>
              </a:schemeClr>
            </a:solidFill>
          </a:ln>
        </p:spPr>
      </p:pic>
      <p:pic>
        <p:nvPicPr>
          <p:cNvPr id="25" name="図 24" descr="船, 飛行機, 記号 が含まれている画像&#10;&#10;自動的に生成された説明">
            <a:extLst>
              <a:ext uri="{FF2B5EF4-FFF2-40B4-BE49-F238E27FC236}">
                <a16:creationId xmlns:a16="http://schemas.microsoft.com/office/drawing/2014/main" id="{F6CA3EC6-751D-1E52-B357-5F19D77A2F7E}"/>
              </a:ext>
            </a:extLst>
          </p:cNvPr>
          <p:cNvPicPr preferRelativeResize="0">
            <a:picLocks noChangeAspect="1"/>
          </p:cNvPicPr>
          <p:nvPr/>
        </p:nvPicPr>
        <p:blipFill>
          <a:blip r:embed="rId9">
            <a:extLst>
              <a:ext uri="{28A0092B-C50C-407E-A947-70E740481C1C}">
                <a14:useLocalDpi xmlns:a14="http://schemas.microsoft.com/office/drawing/2010/main" val="0"/>
              </a:ext>
            </a:extLst>
          </a:blip>
          <a:stretch>
            <a:fillRect/>
          </a:stretch>
        </p:blipFill>
        <p:spPr>
          <a:xfrm>
            <a:off x="190155" y="2369700"/>
            <a:ext cx="3840000" cy="2160000"/>
          </a:xfrm>
          <a:prstGeom prst="rect">
            <a:avLst/>
          </a:prstGeom>
          <a:ln>
            <a:solidFill>
              <a:schemeClr val="tx1">
                <a:lumMod val="50000"/>
                <a:lumOff val="50000"/>
              </a:schemeClr>
            </a:solidFill>
          </a:ln>
        </p:spPr>
      </p:pic>
      <p:pic>
        <p:nvPicPr>
          <p:cNvPr id="27" name="図 26" descr="地図が描かれたcg&#10;&#10;低い精度で自動的に生成された説明">
            <a:extLst>
              <a:ext uri="{FF2B5EF4-FFF2-40B4-BE49-F238E27FC236}">
                <a16:creationId xmlns:a16="http://schemas.microsoft.com/office/drawing/2014/main" id="{3730E2EE-2E4C-264A-B035-74A461D5C39B}"/>
              </a:ext>
            </a:extLst>
          </p:cNvPr>
          <p:cNvPicPr preferRelativeResize="0">
            <a:picLocks noChangeAspect="1"/>
          </p:cNvPicPr>
          <p:nvPr/>
        </p:nvPicPr>
        <p:blipFill>
          <a:blip r:embed="rId10">
            <a:extLst>
              <a:ext uri="{28A0092B-C50C-407E-A947-70E740481C1C}">
                <a14:useLocalDpi xmlns:a14="http://schemas.microsoft.com/office/drawing/2010/main" val="0"/>
              </a:ext>
            </a:extLst>
          </a:blip>
          <a:stretch>
            <a:fillRect/>
          </a:stretch>
        </p:blipFill>
        <p:spPr>
          <a:xfrm>
            <a:off x="4135700" y="2369700"/>
            <a:ext cx="3840000" cy="2160000"/>
          </a:xfrm>
          <a:prstGeom prst="rect">
            <a:avLst/>
          </a:prstGeom>
          <a:ln>
            <a:solidFill>
              <a:schemeClr val="tx1">
                <a:lumMod val="50000"/>
                <a:lumOff val="50000"/>
              </a:schemeClr>
            </a:solidFill>
          </a:ln>
        </p:spPr>
      </p:pic>
      <p:pic>
        <p:nvPicPr>
          <p:cNvPr id="10" name="図 9" descr="テキスト が含まれている画像&#10;&#10;自動的に生成された説明">
            <a:extLst>
              <a:ext uri="{FF2B5EF4-FFF2-40B4-BE49-F238E27FC236}">
                <a16:creationId xmlns:a16="http://schemas.microsoft.com/office/drawing/2014/main" id="{33F9373F-9781-310A-F5B3-A6E90B71DF60}"/>
              </a:ext>
            </a:extLst>
          </p:cNvPr>
          <p:cNvPicPr preferRelativeResize="0">
            <a:picLocks noChangeAspect="1"/>
          </p:cNvPicPr>
          <p:nvPr/>
        </p:nvPicPr>
        <p:blipFill>
          <a:blip r:embed="rId11">
            <a:extLst>
              <a:ext uri="{28A0092B-C50C-407E-A947-70E740481C1C}">
                <a14:useLocalDpi xmlns:a14="http://schemas.microsoft.com/office/drawing/2010/main" val="0"/>
              </a:ext>
            </a:extLst>
          </a:blip>
          <a:stretch>
            <a:fillRect/>
          </a:stretch>
        </p:blipFill>
        <p:spPr>
          <a:xfrm>
            <a:off x="190155" y="4571098"/>
            <a:ext cx="3840000" cy="2160000"/>
          </a:xfrm>
          <a:prstGeom prst="rect">
            <a:avLst/>
          </a:prstGeom>
        </p:spPr>
      </p:pic>
      <p:pic>
        <p:nvPicPr>
          <p:cNvPr id="11" name="図 10" descr="夜の街のcg&#10;&#10;低い精度で自動的に生成された説明">
            <a:extLst>
              <a:ext uri="{FF2B5EF4-FFF2-40B4-BE49-F238E27FC236}">
                <a16:creationId xmlns:a16="http://schemas.microsoft.com/office/drawing/2014/main" id="{5F287137-3272-7D2B-5C7D-7FB097EC5450}"/>
              </a:ext>
            </a:extLst>
          </p:cNvPr>
          <p:cNvPicPr preferRelativeResize="0">
            <a:picLocks noChangeAspect="1"/>
          </p:cNvPicPr>
          <p:nvPr/>
        </p:nvPicPr>
        <p:blipFill>
          <a:blip r:embed="rId12">
            <a:extLst>
              <a:ext uri="{28A0092B-C50C-407E-A947-70E740481C1C}">
                <a14:useLocalDpi xmlns:a14="http://schemas.microsoft.com/office/drawing/2010/main" val="0"/>
              </a:ext>
            </a:extLst>
          </a:blip>
          <a:stretch>
            <a:fillRect/>
          </a:stretch>
        </p:blipFill>
        <p:spPr>
          <a:xfrm>
            <a:off x="4135700" y="4571098"/>
            <a:ext cx="3840000" cy="2160000"/>
          </a:xfrm>
          <a:prstGeom prst="rect">
            <a:avLst/>
          </a:prstGeom>
        </p:spPr>
      </p:pic>
    </p:spTree>
    <p:extLst>
      <p:ext uri="{BB962C8B-B14F-4D97-AF65-F5344CB8AC3E}">
        <p14:creationId xmlns:p14="http://schemas.microsoft.com/office/powerpoint/2010/main" val="3093523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2179F7B-06D8-761E-8274-A4F6B180B6D4}"/>
            </a:ext>
          </a:extLst>
        </p:cNvPr>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C62B4FBE-6101-3748-F9E5-04B9B879EF7F}"/>
              </a:ext>
            </a:extLst>
          </p:cNvPr>
          <p:cNvSpPr txBox="1"/>
          <p:nvPr/>
        </p:nvSpPr>
        <p:spPr>
          <a:xfrm>
            <a:off x="7893308" y="189523"/>
            <a:ext cx="4160457" cy="2400657"/>
          </a:xfrm>
          <a:prstGeom prst="rect">
            <a:avLst/>
          </a:prstGeom>
          <a:solidFill>
            <a:schemeClr val="accent4">
              <a:lumMod val="20000"/>
              <a:lumOff val="80000"/>
            </a:schemeClr>
          </a:solidFill>
        </p:spPr>
        <p:txBody>
          <a:bodyPr wrap="square" rtlCol="0">
            <a:spAutoFit/>
          </a:bodyPr>
          <a:lstStyle/>
          <a:p>
            <a:pPr algn="just"/>
            <a:r>
              <a:rPr lang="ja-JP" altLang="en-US" sz="2000" b="1" dirty="0">
                <a:latin typeface="メイリオ" panose="020B0604030504040204" pitchFamily="50" charset="-128"/>
                <a:ea typeface="メイリオ" panose="020B0604030504040204" pitchFamily="50" charset="-128"/>
              </a:rPr>
              <a:t>紙の城 </a:t>
            </a:r>
            <a:r>
              <a:rPr lang="ja-JP" altLang="en-US" sz="1050" b="1" dirty="0">
                <a:latin typeface="メイリオ" panose="020B0604030504040204" pitchFamily="50" charset="-128"/>
                <a:ea typeface="メイリオ" panose="020B0604030504040204" pitchFamily="50" charset="-128"/>
                <a:hlinkClick r:id="rId3"/>
              </a:rPr>
              <a:t>プレイ動画</a:t>
            </a:r>
            <a:endParaRPr lang="ja-JP" altLang="en-US" sz="2000" b="1" dirty="0">
              <a:latin typeface="メイリオ" panose="020B0604030504040204" pitchFamily="50" charset="-128"/>
              <a:ea typeface="メイリオ" panose="020B0604030504040204" pitchFamily="50" charset="-128"/>
            </a:endParaRPr>
          </a:p>
          <a:p>
            <a:pPr algn="just"/>
            <a:r>
              <a:rPr lang="ja-JP" altLang="en-US" sz="1000" b="1" dirty="0">
                <a:latin typeface="メイリオ" panose="020B0604030504040204" pitchFamily="50" charset="-128"/>
                <a:ea typeface="メイリオ" panose="020B0604030504040204" pitchFamily="50" charset="-128"/>
              </a:rPr>
              <a:t>制作人数</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a:t>
            </a:r>
            <a:r>
              <a:rPr lang="ja-JP" altLang="en-US" sz="1000" b="1" dirty="0">
                <a:latin typeface="メイリオ" panose="020B0604030504040204" pitchFamily="50" charset="-128"/>
                <a:ea typeface="メイリオ" panose="020B0604030504040204" pitchFamily="50" charset="-128"/>
              </a:rPr>
              <a:t> </a:t>
            </a:r>
            <a:r>
              <a:rPr lang="ja-JP" altLang="en-US" sz="1000" dirty="0">
                <a:latin typeface="メイリオ" panose="020B0604030504040204" pitchFamily="50" charset="-128"/>
                <a:ea typeface="メイリオ" panose="020B0604030504040204" pitchFamily="50" charset="-128"/>
              </a:rPr>
              <a:t>プログラマー</a:t>
            </a:r>
            <a:r>
              <a:rPr lang="en-US" altLang="ja-JP" sz="1000" dirty="0">
                <a:latin typeface="メイリオ" panose="020B0604030504040204" pitchFamily="50" charset="-128"/>
                <a:ea typeface="メイリオ" panose="020B0604030504040204" pitchFamily="50" charset="-128"/>
              </a:rPr>
              <a:t>3</a:t>
            </a:r>
            <a:r>
              <a:rPr lang="ja-JP" altLang="en-US" sz="1000" dirty="0">
                <a:latin typeface="メイリオ" panose="020B0604030504040204" pitchFamily="50" charset="-128"/>
                <a:ea typeface="メイリオ" panose="020B0604030504040204" pitchFamily="50" charset="-128"/>
              </a:rPr>
              <a:t>人、デザイナー</a:t>
            </a:r>
            <a:r>
              <a:rPr lang="en-US" altLang="ja-JP" sz="1000" dirty="0">
                <a:latin typeface="メイリオ" panose="020B0604030504040204" pitchFamily="50" charset="-128"/>
                <a:ea typeface="メイリオ" panose="020B0604030504040204" pitchFamily="50" charset="-128"/>
              </a:rPr>
              <a:t>2</a:t>
            </a:r>
            <a:r>
              <a:rPr lang="ja-JP" altLang="en-US" sz="1000" dirty="0">
                <a:latin typeface="メイリオ" panose="020B0604030504040204" pitchFamily="50" charset="-128"/>
                <a:ea typeface="メイリオ" panose="020B0604030504040204" pitchFamily="50" charset="-128"/>
              </a:rPr>
              <a:t>人</a:t>
            </a:r>
          </a:p>
          <a:p>
            <a:pPr algn="just"/>
            <a:r>
              <a:rPr lang="ja-JP" altLang="en-US" sz="1000" b="1" dirty="0">
                <a:latin typeface="メイリオ" panose="020B0604030504040204" pitchFamily="50" charset="-128"/>
                <a:ea typeface="メイリオ" panose="020B0604030504040204" pitchFamily="50" charset="-128"/>
              </a:rPr>
              <a:t>開発</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a:t>
            </a:r>
            <a:r>
              <a:rPr lang="ja-JP" altLang="en-US"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DirectX11 C++</a:t>
            </a:r>
          </a:p>
          <a:p>
            <a:pPr algn="just"/>
            <a:r>
              <a:rPr lang="ja-JP" altLang="en-US" sz="1000" b="1" dirty="0">
                <a:latin typeface="メイリオ" panose="020B0604030504040204" pitchFamily="50" charset="-128"/>
                <a:ea typeface="メイリオ" panose="020B0604030504040204" pitchFamily="50" charset="-128"/>
              </a:rPr>
              <a:t>入学</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a:t>
            </a:r>
            <a:r>
              <a:rPr lang="ja-JP" altLang="en-US"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rPr>
              <a:t>年</a:t>
            </a:r>
            <a:r>
              <a:rPr lang="en-US" altLang="ja-JP" sz="1000" dirty="0">
                <a:latin typeface="メイリオ" panose="020B0604030504040204" pitchFamily="50" charset="-128"/>
                <a:ea typeface="メイリオ" panose="020B0604030504040204" pitchFamily="50" charset="-128"/>
              </a:rPr>
              <a:t>4</a:t>
            </a:r>
            <a:r>
              <a:rPr lang="ja-JP" altLang="en-US" sz="1000" dirty="0">
                <a:latin typeface="メイリオ" panose="020B0604030504040204" pitchFamily="50" charset="-128"/>
                <a:ea typeface="メイリオ" panose="020B0604030504040204" pitchFamily="50" charset="-128"/>
              </a:rPr>
              <a:t>ヵ月目</a:t>
            </a:r>
          </a:p>
          <a:p>
            <a:pPr algn="just"/>
            <a:r>
              <a:rPr lang="ja-JP" altLang="en-US" sz="1000" b="1" dirty="0">
                <a:latin typeface="メイリオ" panose="020B0604030504040204" pitchFamily="50" charset="-128"/>
                <a:ea typeface="メイリオ" panose="020B0604030504040204" pitchFamily="50" charset="-128"/>
              </a:rPr>
              <a:t>学内コンテスト</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 </a:t>
            </a:r>
            <a:r>
              <a:rPr lang="ja-JP" altLang="en-US" sz="1000" dirty="0">
                <a:latin typeface="メイリオ" panose="020B0604030504040204" pitchFamily="50" charset="-128"/>
                <a:ea typeface="メイリオ" panose="020B0604030504040204" pitchFamily="50" charset="-128"/>
              </a:rPr>
              <a:t>ビジュアル賞</a:t>
            </a:r>
            <a:endParaRPr lang="en-US" altLang="ja-JP" sz="1000" dirty="0">
              <a:latin typeface="メイリオ" panose="020B0604030504040204" pitchFamily="50" charset="-128"/>
              <a:ea typeface="メイリオ" panose="020B0604030504040204" pitchFamily="50" charset="-128"/>
            </a:endParaRPr>
          </a:p>
          <a:p>
            <a:pPr algn="just"/>
            <a:r>
              <a:rPr lang="ja-JP" altLang="en-US" sz="1000" b="1" dirty="0">
                <a:latin typeface="メイリオ" panose="020B0604030504040204" pitchFamily="50" charset="-128"/>
                <a:ea typeface="メイリオ" panose="020B0604030504040204" pitchFamily="50" charset="-128"/>
              </a:rPr>
              <a:t>制作期間</a:t>
            </a:r>
            <a:r>
              <a:rPr lang="en-US" altLang="ja-JP" sz="1000" b="1"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rPr>
              <a:t>: 3</a:t>
            </a:r>
            <a:r>
              <a:rPr lang="ja-JP" altLang="en-US" sz="1000" dirty="0">
                <a:latin typeface="メイリオ" panose="020B0604030504040204" pitchFamily="50" charset="-128"/>
                <a:ea typeface="メイリオ" panose="020B0604030504040204" pitchFamily="50" charset="-128"/>
              </a:rPr>
              <a:t>ヵ月</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アイディア出し</a:t>
            </a:r>
            <a:r>
              <a:rPr lang="en-US" altLang="ja-JP" sz="1000" dirty="0">
                <a:latin typeface="メイリオ" panose="020B0604030504040204" pitchFamily="50" charset="-128"/>
                <a:ea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rPr>
              <a:t>ヵ月</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、プログラム</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主にステージギミック、プレイヤーのアクション、ステージ生成</a:t>
            </a:r>
            <a:r>
              <a:rPr lang="en-US" altLang="ja-JP" sz="1000" dirty="0">
                <a:latin typeface="メイリオ" panose="020B0604030504040204" pitchFamily="50" charset="-128"/>
                <a:ea typeface="メイリオ" panose="020B0604030504040204" pitchFamily="50" charset="-128"/>
              </a:rPr>
              <a:t>)[2</a:t>
            </a:r>
            <a:r>
              <a:rPr lang="ja-JP" altLang="en-US" sz="1000" dirty="0">
                <a:latin typeface="メイリオ" panose="020B0604030504040204" pitchFamily="50" charset="-128"/>
                <a:ea typeface="メイリオ" panose="020B0604030504040204" pitchFamily="50" charset="-128"/>
              </a:rPr>
              <a:t>ヵ月</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、グラフィックの調整</a:t>
            </a:r>
            <a:r>
              <a:rPr lang="en-US" altLang="ja-JP" sz="1000" dirty="0">
                <a:latin typeface="メイリオ" panose="020B0604030504040204" pitchFamily="50" charset="-128"/>
                <a:ea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rPr>
              <a:t>週間</a:t>
            </a:r>
            <a:r>
              <a:rPr lang="en-US" altLang="ja-JP" sz="1000" dirty="0">
                <a:latin typeface="メイリオ" panose="020B0604030504040204" pitchFamily="50" charset="-128"/>
                <a:ea typeface="メイリオ" panose="020B0604030504040204" pitchFamily="50" charset="-128"/>
              </a:rPr>
              <a:t>])</a:t>
            </a:r>
          </a:p>
          <a:p>
            <a:pPr algn="just"/>
            <a:r>
              <a:rPr lang="ja-JP" altLang="en-US" sz="1000" dirty="0">
                <a:latin typeface="メイリオ" panose="020B0604030504040204" pitchFamily="50" charset="-128"/>
                <a:ea typeface="メイリオ" panose="020B0604030504040204" pitchFamily="50" charset="-128"/>
              </a:rPr>
              <a:t>以前制作した</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タコショット</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を土台に作り始めたのですが、当初実装しようとしていた項目が多すぎて、思っていた以上に時間がかかってしまい、実装予定の要素を削りなんとか完成させることができました。プレイした後ここが特によかったと思われるような部分を作りたく、アクションに力を入れて爽快感が出るようにしました。チームの中でも企画や意見出しなど多岐にわたり貢献できたと思います。</a:t>
            </a:r>
          </a:p>
        </p:txBody>
      </p:sp>
      <p:pic>
        <p:nvPicPr>
          <p:cNvPr id="4" name="図 3" descr="屋内, テーブル, 座る, 探す が含まれている画像&#10;&#10;自動的に生成された説明">
            <a:extLst>
              <a:ext uri="{FF2B5EF4-FFF2-40B4-BE49-F238E27FC236}">
                <a16:creationId xmlns:a16="http://schemas.microsoft.com/office/drawing/2014/main" id="{FB0D6C27-B799-3739-3388-1470E87BCBDA}"/>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052105" y="189521"/>
            <a:ext cx="3841200" cy="2160000"/>
          </a:xfrm>
          <a:prstGeom prst="rect">
            <a:avLst/>
          </a:prstGeom>
        </p:spPr>
      </p:pic>
      <p:pic>
        <p:nvPicPr>
          <p:cNvPr id="6" name="図 5" descr="水, 草, テーブル, 海 が含まれている画像&#10;&#10;自動的に生成された説明">
            <a:extLst>
              <a:ext uri="{FF2B5EF4-FFF2-40B4-BE49-F238E27FC236}">
                <a16:creationId xmlns:a16="http://schemas.microsoft.com/office/drawing/2014/main" id="{E857D4A5-09CB-3743-658E-E36F0378EF6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138239" y="189521"/>
            <a:ext cx="3841200" cy="2160000"/>
          </a:xfrm>
          <a:prstGeom prst="rect">
            <a:avLst/>
          </a:prstGeom>
        </p:spPr>
      </p:pic>
    </p:spTree>
    <p:extLst>
      <p:ext uri="{BB962C8B-B14F-4D97-AF65-F5344CB8AC3E}">
        <p14:creationId xmlns:p14="http://schemas.microsoft.com/office/powerpoint/2010/main" val="10920591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1436</TotalTime>
  <Words>1043</Words>
  <Application>Microsoft Office PowerPoint</Application>
  <PresentationFormat>ワイド画面</PresentationFormat>
  <Paragraphs>49</Paragraphs>
  <Slides>3</Slides>
  <Notes>3</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vt:i4>
      </vt:variant>
    </vt:vector>
  </HeadingPairs>
  <TitlesOfParts>
    <vt:vector size="8" baseType="lpstr">
      <vt:lpstr>メイリオ</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THS22 渡邉修</dc:creator>
  <cp:lastModifiedBy>THS22 渡邉修</cp:lastModifiedBy>
  <cp:revision>20</cp:revision>
  <cp:lastPrinted>2024-03-18T14:50:50Z</cp:lastPrinted>
  <dcterms:created xsi:type="dcterms:W3CDTF">2024-02-21T09:49:10Z</dcterms:created>
  <dcterms:modified xsi:type="dcterms:W3CDTF">2024-04-13T17:10:58Z</dcterms:modified>
</cp:coreProperties>
</file>